
<file path=[Content_Types].xml><?xml version="1.0" encoding="utf-8"?>
<Types xmlns="http://schemas.openxmlformats.org/package/2006/content-types">
  <Override PartName="/ppt/slideMasters/slideMaster100.xml" ContentType="application/vnd.openxmlformats-officedocument.presentationml.slideMaster+xml"/>
  <Override PartName="/ppt/slides/slide47.xml" ContentType="application/vnd.openxmlformats-officedocument.presentationml.slide+xml"/>
  <Override PartName="/ppt/slides/slide94.xml" ContentType="application/vnd.openxmlformats-officedocument.presentationml.slide+xml"/>
  <Override PartName="/ppt/theme/theme5.xml" ContentType="application/vnd.openxmlformats-officedocument.theme+xml"/>
  <Override PartName="/ppt/slideMasters/slideMaster77.xml" ContentType="application/vnd.openxmlformats-officedocument.presentationml.slideMaster+xml"/>
  <Override PartName="/ppt/slides/slide120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98.xml" ContentType="application/vnd.openxmlformats-officedocument.theme+xml"/>
  <Override PartName="/ppt/notesSlides/notesSlide38.xml" ContentType="application/vnd.openxmlformats-officedocument.presentationml.notesSlide+xml"/>
  <Override PartName="/ppt/notesSlides/notesSlide85.xml" ContentType="application/vnd.openxmlformats-officedocument.presentationml.notesSlide+xml"/>
  <Override PartName="/ppt/slideMasters/slideMaster55.xml" ContentType="application/vnd.openxmlformats-officedocument.presentationml.slideMaster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50.xml" ContentType="application/vnd.openxmlformats-officedocument.presentationml.slide+xml"/>
  <Override PartName="/ppt/slideLayouts/slideLayout24.xml" ContentType="application/vnd.openxmlformats-officedocument.presentationml.slideLayout+xml"/>
  <Override PartName="/ppt/theme/theme29.xml" ContentType="application/vnd.openxmlformats-officedocument.theme+xml"/>
  <Override PartName="/ppt/slideLayouts/slideLayout71.xml" ContentType="application/vnd.openxmlformats-officedocument.presentationml.slideLayout+xml"/>
  <Override PartName="/ppt/theme/theme76.xml" ContentType="application/vnd.openxmlformats-officedocument.theme+xml"/>
  <Override PartName="/ppt/theme/theme108.xml" ContentType="application/vnd.openxmlformats-officedocument.theme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slideMasters/slideMaster33.xml" ContentType="application/vnd.openxmlformats-officedocument.presentationml.slideMaster+xml"/>
  <Override PartName="/ppt/slideMasters/slideMaster80.xml" ContentType="application/vnd.openxmlformats-officedocument.presentationml.slideMaster+xml"/>
  <Override PartName="/ppt/slideMasters/slideMaster116.xml" ContentType="application/vnd.openxmlformats-officedocument.presentationml.slideMaster+xml"/>
  <Override PartName="/ppt/theme/theme54.xml" ContentType="application/vnd.openxmlformats-officedocument.theme+xml"/>
  <Override PartName="/ppt/slideLayouts/slideLayout102.xml" ContentType="application/vnd.openxmlformats-officedocument.presentationml.slideLayout+xml"/>
  <Override PartName="/ppt/notesSlides/notesSlide41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32.xml" ContentType="application/vnd.openxmlformats-officedocument.theme+xml"/>
  <Override PartName="/ppt/theme/theme111.xml" ContentType="application/vnd.openxmlformats-officedocument.theme+xml"/>
  <Override PartName="/ppt/notesSlides/notesSlide7.xml" ContentType="application/vnd.openxmlformats-officedocument.presentationml.notesSlide+xml"/>
  <Override PartName="/ppt/slides/slide88.xml" ContentType="application/vnd.openxmlformats-officedocument.presentationml.slide+xml"/>
  <Override PartName="/ppt/theme/theme10.xml" ContentType="application/vnd.openxmlformats-officedocument.theme+xml"/>
  <Override PartName="/ppt/slideLayouts/slideLayout87.xml" ContentType="application/vnd.openxmlformats-officedocument.presentationml.slideLayout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14.xml" ContentType="application/vnd.openxmlformats-officedocument.presentationml.slide+xml"/>
  <Override PartName="/ppt/slideLayouts/slideLayout118.xml" ContentType="application/vnd.openxmlformats-officedocument.presentationml.slideLayout+xml"/>
  <Default Extension="png" ContentType="image/png"/>
  <Override PartName="/ppt/notesSlides/notesSlide79.xml" ContentType="application/vnd.openxmlformats-officedocument.presentationml.notesSlide+xml"/>
  <Override PartName="/ppt/slideMasters/slideMaster49.xml" ContentType="application/vnd.openxmlformats-officedocument.presentationml.slideMaster+xml"/>
  <Override PartName="/ppt/slideMasters/slideMaster96.xml" ContentType="application/vnd.openxmlformats-officedocument.presentationml.slideMaster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65.xml" ContentType="application/vnd.openxmlformats-officedocument.presentationml.slideLayout+xml"/>
  <Override PartName="/ppt/notesSlides/notesSlide57.xml" ContentType="application/vnd.openxmlformats-officedocument.presentationml.notesSlide+xml"/>
  <Override PartName="/ppt/notesSlides/notesSlide113.xml" ContentType="application/vnd.openxmlformats-officedocument.presentationml.notesSlide+xml"/>
  <Override PartName="/ppt/slideMasters/slideMaster27.xml" ContentType="application/vnd.openxmlformats-officedocument.presentationml.slideMaster+xml"/>
  <Override PartName="/ppt/slideMasters/slideMaster74.xml" ContentType="application/vnd.openxmlformats-officedocument.presentationml.slideMaster+xml"/>
  <Override PartName="/ppt/slides/slide44.xml" ContentType="application/vnd.openxmlformats-officedocument.presentationml.slide+xml"/>
  <Override PartName="/ppt/slides/slide91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s/slide22.xml" ContentType="application/vnd.openxmlformats-officedocument.presentationml.slide+xml"/>
  <Override PartName="/ppt/theme/theme48.xml" ContentType="application/vnd.openxmlformats-officedocument.theme+xml"/>
  <Override PartName="/ppt/theme/theme95.xml" ContentType="application/vnd.openxmlformats-officedocument.theme+xml"/>
  <Override PartName="/ppt/theme/theme127.xml" ContentType="application/vnd.openxmlformats-officedocument.theme+xml"/>
  <Override PartName="/ppt/notesSlides/notesSlide35.xml" ContentType="application/vnd.openxmlformats-officedocument.presentationml.notesSlide+xml"/>
  <Override PartName="/ppt/notesSlides/notesSlide82.xml" ContentType="application/vnd.openxmlformats-officedocument.presentationml.notesSlide+xml"/>
  <Override PartName="/ppt/slideMasters/slideMaster52.xml" ContentType="application/vnd.openxmlformats-officedocument.presentationml.slideMaster+xml"/>
  <Override PartName="/ppt/slideLayouts/slideLayout21.xml" ContentType="application/vnd.openxmlformats-officedocument.presentationml.slideLayout+xml"/>
  <Override PartName="/ppt/theme/theme26.xml" ContentType="application/vnd.openxmlformats-officedocument.theme+xml"/>
  <Override PartName="/ppt/theme/theme73.xml" ContentType="application/vnd.openxmlformats-officedocument.theme+xml"/>
  <Override PartName="/ppt/theme/theme105.xml" ContentType="application/vnd.openxmlformats-officedocument.theme+xml"/>
  <Override PartName="/ppt/slideLayouts/slideLayout1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60.xml" ContentType="application/vnd.openxmlformats-officedocument.presentationml.notesSlide+xml"/>
  <Override PartName="/ppt/slideMasters/slideMaster30.xml" ContentType="application/vnd.openxmlformats-officedocument.presentationml.slideMaster+xml"/>
  <Override PartName="/ppt/notesSlides/notesSlide129.xml" ContentType="application/vnd.openxmlformats-officedocument.presentationml.notesSlide+xml"/>
  <Override PartName="/ppt/slideMasters/slideMaster113.xml" ContentType="application/vnd.openxmlformats-officedocument.presentationml.slideMaster+xml"/>
  <Override PartName="/ppt/slides/slide108.xml" ContentType="application/vnd.openxmlformats-officedocument.presentationml.slide+xml"/>
  <Override PartName="/ppt/theme/theme51.xml" ContentType="application/vnd.openxmlformats-officedocument.theme+xml"/>
  <Override PartName="/ppt/theme/theme130.xml" ContentType="application/vnd.openxmlformats-officedocument.theme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107.xml" ContentType="application/vnd.openxmlformats-officedocument.presentationml.notes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33.xml" ContentType="application/vnd.openxmlformats-officedocument.presentationml.slide+xml"/>
  <Override PartName="/ppt/notesSlides/notesSlide98.xml" ContentType="application/vnd.openxmlformats-officedocument.presentationml.notesSlide+xml"/>
  <Override PartName="/ppt/notesSlides/notesSlide132.xml" ContentType="application/vnd.openxmlformats-officedocument.presentationml.notesSlide+xml"/>
  <Override PartName="/ppt/slideMasters/slideMaster68.xml" ContentType="application/vnd.openxmlformats-officedocument.presentationml.slideMaster+xml"/>
  <Override PartName="/ppt/slides/slide111.xml" ContentType="application/vnd.openxmlformats-officedocument.presentationml.slide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89.xml" ContentType="application/vnd.openxmlformats-officedocument.theme+xml"/>
  <Override PartName="/ppt/notesSlides/notesSlide29.xml" ContentType="application/vnd.openxmlformats-officedocument.presentationml.notesSlide+xml"/>
  <Override PartName="/ppt/notesSlides/notesSlide76.xml" ContentType="application/vnd.openxmlformats-officedocument.presentationml.notesSlide+xml"/>
  <Override PartName="/ppt/slideMasters/slideMaster46.xml" ContentType="application/vnd.openxmlformats-officedocument.presentationml.slideMaster+xml"/>
  <Override PartName="/ppt/slideMasters/slideMaster93.xml" ContentType="application/vnd.openxmlformats-officedocument.presentationml.slideMaster+xml"/>
  <Override PartName="/ppt/slides/slide16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67.xml" ContentType="application/vnd.openxmlformats-officedocument.theme+xml"/>
  <Override PartName="/ppt/slideLayouts/slideLayout115.xml" ContentType="application/vnd.openxmlformats-officedocument.presentationml.slideLayout+xml"/>
  <Override PartName="/ppt/notesSlides/notesSlide110.xml" ContentType="application/vnd.openxmlformats-officedocument.presentationml.notesSlide+xml"/>
  <Override PartName="/ppt/slideMasters/slideMaster129.xml" ContentType="application/vnd.openxmlformats-officedocument.presentationml.slideMaster+xml"/>
  <Override PartName="/ppt/slides/slide41.xml" ContentType="application/vnd.openxmlformats-officedocument.presentationml.slide+xml"/>
  <Override PartName="/ppt/notesSlides/notesSlide54.xml" ContentType="application/vnd.openxmlformats-officedocument.presentationml.notesSlide+xml"/>
  <Override PartName="/ppt/slideMasters/slideMaster24.xml" ContentType="application/vnd.openxmlformats-officedocument.presentationml.slideMaster+xml"/>
  <Override PartName="/ppt/slideMasters/slideMaster71.xml" ContentType="application/vnd.openxmlformats-officedocument.presentationml.slideMaster+xml"/>
  <Override PartName="/ppt/slideMasters/slideMaster107.xml" ContentType="application/vnd.openxmlformats-officedocument.presentationml.slideMaster+xml"/>
  <Override PartName="/ppt/slideLayouts/slideLayout40.xml" ContentType="application/vnd.openxmlformats-officedocument.presentationml.slideLayout+xml"/>
  <Override PartName="/ppt/theme/theme45.xml" ContentType="application/vnd.openxmlformats-officedocument.theme+xml"/>
  <Override PartName="/ppt/theme/theme92.xml" ContentType="application/vnd.openxmlformats-officedocument.theme+xml"/>
  <Override PartName="/ppt/theme/theme124.xml" ContentType="application/vnd.openxmlformats-officedocument.theme+xml"/>
  <Override PartName="/ppt/notesSlides/notesSlide32.xml" ContentType="application/vnd.openxmlformats-officedocument.presentationml.notesSlide+xml"/>
  <Override PartName="/ppt/theme/theme23.xml" ContentType="application/vnd.openxmlformats-officedocument.them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theme/theme70.xml" ContentType="application/vnd.openxmlformats-officedocument.theme+xml"/>
  <Override PartName="/ppt/theme/theme102.xml" ContentType="application/vnd.openxmlformats-officedocument.theme+xml"/>
  <Override PartName="/ppt/notesSlides/notesSlide10.xml" ContentType="application/vnd.openxmlformats-officedocument.presentationml.notesSlide+xml"/>
  <Override PartName="/ppt/slideMasters/slideMaster110.xml" ContentType="application/vnd.openxmlformats-officedocument.presentationml.slideMaster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126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104.xml" ContentType="application/vnd.openxmlformats-officedocument.presentationml.notesSlide+xml"/>
  <Override PartName="/ppt/slideMasters/slideMaster87.xml" ContentType="application/vnd.openxmlformats-officedocument.presentationml.slideMaster+xml"/>
  <Override PartName="/ppt/slides/slide130.xml" ContentType="application/vnd.openxmlformats-officedocument.presentationml.slide+xml"/>
  <Override PartName="/ppt/slideLayouts/slideLayout56.xml" ContentType="application/vnd.openxmlformats-officedocument.presentationml.slideLayout+xml"/>
  <Override PartName="/ppt/notesSlides/notesSlide48.xml" ContentType="application/vnd.openxmlformats-officedocument.presentationml.notesSlide+xml"/>
  <Override PartName="/ppt/notesSlides/notesSlide95.xml" ContentType="application/vnd.openxmlformats-officedocument.presentationml.notesSlide+xml"/>
  <Override PartName="/ppt/slideMasters/slideMaster18.xml" ContentType="application/vnd.openxmlformats-officedocument.presentationml.slideMaster+xml"/>
  <Override PartName="/ppt/slideMasters/slideMaster65.xml" ContentType="application/vnd.openxmlformats-officedocument.presentationml.slideMaster+xml"/>
  <Override PartName="/ppt/slides/slide35.xml" ContentType="application/vnd.openxmlformats-officedocument.presentationml.slide+xml"/>
  <Override PartName="/ppt/slides/slide82.xml" ContentType="application/vnd.openxmlformats-officedocument.presentationml.slide+xml"/>
  <Override PartName="/ppt/slideLayouts/slideLayout34.xml" ContentType="application/vnd.openxmlformats-officedocument.presentationml.slideLayout+xml"/>
  <Override PartName="/ppt/theme/theme39.xml" ContentType="application/vnd.openxmlformats-officedocument.theme+xml"/>
  <Override PartName="/ppt/slideLayouts/slideLayout81.xml" ContentType="application/vnd.openxmlformats-officedocument.presentationml.slideLayout+xml"/>
  <Override PartName="/ppt/theme/theme86.xml" ContentType="application/vnd.openxmlformats-officedocument.theme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12.xml" ContentType="application/vnd.openxmlformats-officedocument.presentationml.slideLayout+xml"/>
  <Override PartName="/ppt/theme/theme118.xml" ContentType="application/vnd.openxmlformats-officedocument.theme+xml"/>
  <Override PartName="/ppt/notesSlides/notesSlide26.xml" ContentType="application/vnd.openxmlformats-officedocument.presentationml.notesSlide+xml"/>
  <Override PartName="/ppt/notesSlides/notesSlide73.xml" ContentType="application/vnd.openxmlformats-officedocument.presentationml.notesSlide+xml"/>
  <Override PartName="/ppt/slideMasters/slideMaster43.xml" ContentType="application/vnd.openxmlformats-officedocument.presentationml.slideMaster+xml"/>
  <Override PartName="/ppt/slideMasters/slideMaster90.xml" ContentType="application/vnd.openxmlformats-officedocument.presentationml.slideMaster+xml"/>
  <Override PartName="/ppt/slideMasters/slideMaster126.xml" ContentType="application/vnd.openxmlformats-officedocument.presentationml.slideMaster+xml"/>
  <Override PartName="/ppt/slideLayouts/slideLayout12.xml" ContentType="application/vnd.openxmlformats-officedocument.presentationml.slideLayout+xml"/>
  <Override PartName="/ppt/theme/theme17.xml" ContentType="application/vnd.openxmlformats-officedocument.theme+xml"/>
  <Override PartName="/ppt/theme/theme64.xml" ContentType="application/vnd.openxmlformats-officedocument.theme+xml"/>
  <Override PartName="/ppt/notesSlides/notesSlide51.xml" ContentType="application/vnd.openxmlformats-officedocument.presentationml.notesSlide+xml"/>
  <Override PartName="/ppt/slideMasters/slideMaster21.xml" ContentType="application/vnd.openxmlformats-officedocument.presentationml.slideMaster+xml"/>
  <Override PartName="/ppt/theme/theme42.xml" ContentType="application/vnd.openxmlformats-officedocument.theme+xml"/>
  <Override PartName="/ppt/slideMasters/slideMaster104.xml" ContentType="application/vnd.openxmlformats-officedocument.presentationml.slideMaster+xml"/>
  <Override PartName="/ppt/slides/slide98.xml" ContentType="application/vnd.openxmlformats-officedocument.presentationml.slide+xml"/>
  <Override PartName="/ppt/theme/theme9.xml" ContentType="application/vnd.openxmlformats-officedocument.theme+xml"/>
  <Override PartName="/ppt/theme/theme121.xml" ContentType="application/vnd.openxmlformats-officedocument.theme+xml"/>
  <Override PartName="/ppt/slides/slide124.xml" ContentType="application/vnd.openxmlformats-officedocument.presentationml.slide+xml"/>
  <Override PartName="/ppt/theme/theme20.xml" ContentType="application/vnd.openxmlformats-officedocument.theme+xml"/>
  <Override PartName="/ppt/slideLayouts/slideLayout97.xml" ContentType="application/vnd.openxmlformats-officedocument.presentationml.slideLayout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Layouts/slideLayout128.xml" ContentType="application/vnd.openxmlformats-officedocument.presentationml.slideLayout+xml"/>
  <Override PartName="/ppt/notesSlides/notesSlide123.xml" ContentType="application/vnd.openxmlformats-officedocument.presentationml.notesSlide+xml"/>
  <Override PartName="/ppt/slideMasters/slideMaster59.xml" ContentType="application/vnd.openxmlformats-officedocument.presentationml.slideMaster+xml"/>
  <Override PartName="/ppt/slides/slide4.xml" ContentType="application/vnd.openxmlformats-officedocument.presentationml.slide+xml"/>
  <Override PartName="/ppt/slides/slide54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75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Masters/slideMaster37.xml" ContentType="application/vnd.openxmlformats-officedocument.presentationml.slideMaster+xml"/>
  <Override PartName="/ppt/slideMasters/slideMaster84.xml" ContentType="application/vnd.openxmlformats-officedocument.presentationml.slideMaster+xml"/>
  <Override PartName="/ppt/slideLayouts/slideLayout53.xml" ContentType="application/vnd.openxmlformats-officedocument.presentationml.slideLayout+xml"/>
  <Override PartName="/ppt/theme/theme58.xml" ContentType="application/vnd.openxmlformats-officedocument.theme+xml"/>
  <Override PartName="/ppt/slideLayouts/slideLayout106.xml" ContentType="application/vnd.openxmlformats-officedocument.presentationml.slideLayout+xml"/>
  <Override PartName="/ppt/notesSlides/notesSlide45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Override PartName="/ppt/slideMasters/slideMaster15.xml" ContentType="application/vnd.openxmlformats-officedocument.presentationml.slideMaster+xml"/>
  <Override PartName="/ppt/slideMasters/slideMaster62.xml" ContentType="application/vnd.openxmlformats-officedocument.presentationml.slideMaster+xml"/>
  <Override PartName="/ppt/slides/slide10.xml" ContentType="application/vnd.openxmlformats-officedocument.presentationml.slide+xml"/>
  <Override PartName="/ppt/slideLayouts/slideLayout31.xml" ContentType="application/vnd.openxmlformats-officedocument.presentationml.slideLayout+xml"/>
  <Override PartName="/ppt/theme/theme36.xml" ContentType="application/vnd.openxmlformats-officedocument.theme+xml"/>
  <Override PartName="/ppt/theme/theme83.xml" ContentType="application/vnd.openxmlformats-officedocument.theme+xml"/>
  <Override PartName="/ppt/theme/theme115.xml" ContentType="application/vnd.openxmlformats-officedocument.them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slideMasters/slideMaster40.xml" ContentType="application/vnd.openxmlformats-officedocument.presentationml.slideMaster+xml"/>
  <Override PartName="/ppt/theme/theme14.xml" ContentType="application/vnd.openxmlformats-officedocument.theme+xml"/>
  <Override PartName="/ppt/theme/theme61.xml" ContentType="application/vnd.openxmlformats-officedocument.theme+xml"/>
  <Override PartName="/ppt/slideMasters/slideMaster123.xml" ContentType="application/vnd.openxmlformats-officedocument.presentationml.slideMaster+xml"/>
  <Override PartName="/ppt/slides/slide118.xml" ContentType="application/vnd.openxmlformats-officedocument.presentationml.slide+xml"/>
  <Override PartName="/ppt/slideMasters/slideMaster101.xml" ContentType="application/vnd.openxmlformats-officedocument.presentationml.slideMaster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notesSlides/notesSlide117.xml" ContentType="application/vnd.openxmlformats-officedocument.presentationml.notesSlide+xml"/>
  <Override PartName="/ppt/slideMasters/slideMaster78.xml" ContentType="application/vnd.openxmlformats-officedocument.presentationml.slideMaster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26.xml" ContentType="application/vnd.openxmlformats-officedocument.presentationml.slide+xml"/>
  <Override PartName="/ppt/slides/slide73.xml" ContentType="application/vnd.openxmlformats-officedocument.presentationml.slide+xml"/>
  <Override PartName="/ppt/slides/slide121.xml" ContentType="application/vnd.openxmlformats-officedocument.presentationml.slide+xml"/>
  <Override PartName="/ppt/slideLayouts/slideLayout47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99.xml" ContentType="application/vnd.openxmlformats-officedocument.theme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slideMasters/slideMaster56.xml" ContentType="application/vnd.openxmlformats-officedocument.presentationml.slideMaster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77.xml" ContentType="application/vnd.openxmlformats-officedocument.theme+xml"/>
  <Override PartName="/ppt/theme/theme109.xml" ContentType="application/vnd.openxmlformats-officedocument.theme+xml"/>
  <Override PartName="/ppt/slideLayouts/slideLayout1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120.xml" ContentType="application/vnd.openxmlformats-officedocument.presentationml.notesSlide+xml"/>
  <Override PartName="/ppt/slideMasters/slideMaster34.xml" ContentType="application/vnd.openxmlformats-officedocument.presentationml.slideMaster+xml"/>
  <Override PartName="/ppt/slideMasters/slideMaster81.xml" ContentType="application/vnd.openxmlformats-officedocument.presentationml.slideMaster+xml"/>
  <Override PartName="/ppt/slides/slide51.xml" ContentType="application/vnd.openxmlformats-officedocument.presentationml.slide+xml"/>
  <Override PartName="/ppt/slideLayouts/slideLayout103.xml" ContentType="application/vnd.openxmlformats-officedocument.presentationml.slideLayout+xml"/>
  <Override PartName="/ppt/slideMasters/slideMaster117.xml" ContentType="application/vnd.openxmlformats-officedocument.presentationml.slideMaster+xml"/>
  <Override PartName="/ppt/slideLayouts/slideLayout50.xml" ContentType="application/vnd.openxmlformats-officedocument.presentationml.slideLayout+xml"/>
  <Override PartName="/ppt/theme/theme55.xml" ContentType="application/vnd.openxmlformats-officedocument.theme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theme/theme33.xml" ContentType="application/vnd.openxmlformats-officedocument.theme+xml"/>
  <Override PartName="/ppt/theme/theme80.xml" ContentType="application/vnd.openxmlformats-officedocument.theme+xml"/>
  <Override PartName="/ppt/theme/theme112.xml" ContentType="application/vnd.openxmlformats-officedocument.them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slides/slide89.xml" ContentType="application/vnd.openxmlformats-officedocument.presentationml.slide+xml"/>
  <Override PartName="/ppt/slideMasters/slideMaster120.xml" ContentType="application/vnd.openxmlformats-officedocument.presentationml.slideMaster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theme/theme11.xml" ContentType="application/vnd.openxmlformats-officedocument.theme+xml"/>
  <Override PartName="/ppt/slideLayouts/slideLayout88.xml" ContentType="application/vnd.openxmlformats-officedocument.presentationml.slideLayout+xml"/>
  <Override PartName="/ppt/notesSlides/notesSlide125.xml" ContentType="application/vnd.openxmlformats-officedocument.presentationml.notesSlide+xml"/>
  <Override PartName="/docProps/core.xml" ContentType="application/vnd.openxmlformats-package.core-properties+xml"/>
  <Override PartName="/ppt/slideMasters/slideMaster97.xml" ContentType="application/vnd.openxmlformats-officedocument.presentationml.slideMaster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114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86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3.xml" ContentType="application/vnd.openxmlformats-officedocument.presentationml.notesSlide+xml"/>
  <Override PartName="/ppt/slideMasters/slideMaster28.xml" ContentType="application/vnd.openxmlformats-officedocument.presentationml.slideMaster+xml"/>
  <Override PartName="/ppt/slideMasters/slideMaster75.xml" ContentType="application/vnd.openxmlformats-officedocument.presentationml.slideMaster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Layouts/slideLayout44.xml" ContentType="application/vnd.openxmlformats-officedocument.presentationml.slideLayout+xml"/>
  <Override PartName="/ppt/theme/theme49.xml" ContentType="application/vnd.openxmlformats-officedocument.theme+xml"/>
  <Override PartName="/ppt/slideLayouts/slideLayout91.xml" ContentType="application/vnd.openxmlformats-officedocument.presentationml.slideLayout+xml"/>
  <Override PartName="/ppt/theme/theme96.xml" ContentType="application/vnd.openxmlformats-officedocument.theme+xml"/>
  <Override PartName="/ppt/theme/theme128.xml" ContentType="application/vnd.openxmlformats-officedocument.theme+xml"/>
  <Override PartName="/ppt/notesSlides/notesSlide36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64.xml" ContentType="application/vnd.openxmlformats-officedocument.presentationml.slideMaster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8.xml" ContentType="application/vnd.openxmlformats-officedocument.theme+xml"/>
  <Override PartName="/ppt/slideLayouts/slideLayout80.xml" ContentType="application/vnd.openxmlformats-officedocument.presentationml.slideLayout+xml"/>
  <Override PartName="/ppt/theme/theme85.xml" ContentType="application/vnd.openxmlformats-officedocument.theme+xml"/>
  <Override PartName="/ppt/theme/theme117.xml" ContentType="application/vnd.openxmlformats-officedocument.theme+xml"/>
  <Override PartName="/ppt/slideLayouts/slideLayout1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72.xml" ContentType="application/vnd.openxmlformats-officedocument.presentationml.notesSlide+xml"/>
  <Override PartName="/ppt/slideMasters/slideMaster42.xml" ContentType="application/vnd.openxmlformats-officedocument.presentationml.slideMaster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6.xml" ContentType="application/vnd.openxmlformats-officedocument.theme+xml"/>
  <Override PartName="/ppt/theme/theme27.xml" ContentType="application/vnd.openxmlformats-officedocument.theme+xml"/>
  <Override PartName="/ppt/theme/theme63.xml" ContentType="application/vnd.openxmlformats-officedocument.theme+xml"/>
  <Override PartName="/ppt/theme/theme74.xml" ContentType="application/vnd.openxmlformats-officedocument.theme+xml"/>
  <Override PartName="/ppt/theme/theme106.xml" ContentType="application/vnd.openxmlformats-officedocument.theme+xml"/>
  <Override PartName="/ppt/slideLayouts/slideLayout1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61.xml" ContentType="application/vnd.openxmlformats-officedocument.presentationml.notesSlide+xml"/>
  <Override PartName="/ppt/slideMasters/slideMaster31.xml" ContentType="application/vnd.openxmlformats-officedocument.presentationml.slideMaster+xml"/>
  <Override PartName="/ppt/slideMasters/slideMaster114.xml" ContentType="application/vnd.openxmlformats-officedocument.presentationml.slideMaster+xml"/>
  <Override PartName="/ppt/slideMasters/slideMaster125.xml" ContentType="application/vnd.openxmlformats-officedocument.presentationml.slideMaster+xml"/>
  <Override PartName="/ppt/theme/theme52.xml" ContentType="application/vnd.openxmlformats-officedocument.theme+xml"/>
  <Override PartName="/ppt/slideLayouts/slideLayout100.xml" ContentType="application/vnd.openxmlformats-officedocument.presentationml.slideLayout+xml"/>
  <Override PartName="/ppt/notesSlides/notesSlide50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103.xml" ContentType="application/vnd.openxmlformats-officedocument.presentationml.slideMaster+xml"/>
  <Override PartName="/ppt/slides/slide109.xml" ContentType="application/vnd.openxmlformats-officedocument.presentationml.slide+xml"/>
  <Override PartName="/ppt/theme/theme8.xml" ContentType="application/vnd.openxmlformats-officedocument.theme+xml"/>
  <Override PartName="/ppt/theme/theme41.xml" ContentType="application/vnd.openxmlformats-officedocument.theme+xml"/>
  <Override PartName="/ppt/theme/theme120.xml" ContentType="application/vnd.openxmlformats-officedocument.theme+xml"/>
  <Override PartName="/ppt/notesSlides/notesSlide108.xml" ContentType="application/vnd.openxmlformats-officedocument.presentationml.notesSlide+xml"/>
  <Override PartName="/ppt/notesSlides/notesSlide119.xml" ContentType="application/vnd.openxmlformats-officedocument.presentationml.notesSlide+xml"/>
  <Override PartName="/ppt/slides/slide97.xml" ContentType="application/vnd.openxmlformats-officedocument.presentationml.slide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slideMasters/slideMaster69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notesSlides/notesSlide88.xml" ContentType="application/vnd.openxmlformats-officedocument.presentationml.notesSlide+xml"/>
  <Override PartName="/ppt/slideMasters/slideMaster58.xml" ContentType="application/vnd.openxmlformats-officedocument.presentationml.slideMaster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79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122.xml" ContentType="application/vnd.openxmlformats-officedocument.presentationml.notesSlide+xml"/>
  <Override PartName="/ppt/slideMasters/slideMaster47.xml" ContentType="application/vnd.openxmlformats-officedocument.presentationml.slideMaster+xml"/>
  <Override PartName="/ppt/slideMasters/slideMaster94.xml" ContentType="application/vnd.openxmlformats-officedocument.presentationml.slideMaster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68.xml" ContentType="application/vnd.openxmlformats-officedocument.theme+xml"/>
  <Override PartName="/ppt/slideLayouts/slideLayout105.xml" ContentType="application/vnd.openxmlformats-officedocument.presentationml.slideLayout+xml"/>
  <Default Extension="jpeg" ContentType="image/jpeg"/>
  <Override PartName="/ppt/notesSlides/notesSlide55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11.xml" ContentType="application/vnd.openxmlformats-officedocument.presentationml.notesSlide+xml"/>
  <Override PartName="/ppt/slideMasters/slideMaster2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72.xml" ContentType="application/vnd.openxmlformats-officedocument.presentationml.slideMaster+xml"/>
  <Override PartName="/ppt/slideMasters/slideMaster83.xml" ContentType="application/vnd.openxmlformats-officedocument.presentationml.slideMaster+xml"/>
  <Override PartName="/ppt/slideMasters/slideMaster119.xml" ContentType="application/vnd.openxmlformats-officedocument.presentationml.slideMaster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41.xml" ContentType="application/vnd.openxmlformats-officedocument.presentationml.slideLayout+xml"/>
  <Override PartName="/ppt/theme/theme46.xml" ContentType="application/vnd.openxmlformats-officedocument.theme+xml"/>
  <Override PartName="/ppt/slideLayouts/slideLayout52.xml" ContentType="application/vnd.openxmlformats-officedocument.presentationml.slideLayout+xml"/>
  <Override PartName="/ppt/theme/theme57.xml" ContentType="application/vnd.openxmlformats-officedocument.theme+xml"/>
  <Override PartName="/ppt/theme/theme93.xml" ContentType="application/vnd.openxmlformats-officedocument.theme+xml"/>
  <Override PartName="/ppt/notesSlides/notesSlide44.xml" ContentType="application/vnd.openxmlformats-officedocument.presentationml.notesSlide+xml"/>
  <Override PartName="/ppt/notesSlides/notesSlide91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Masters/slideMaster61.xml" ContentType="application/vnd.openxmlformats-officedocument.presentationml.slideMaster+xml"/>
  <Override PartName="/ppt/slideMasters/slideMaster108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30.xml" ContentType="application/vnd.openxmlformats-officedocument.presentationml.slideLayout+xml"/>
  <Override PartName="/ppt/theme/theme35.xml" ContentType="application/vnd.openxmlformats-officedocument.theme+xml"/>
  <Override PartName="/ppt/theme/theme82.xml" ContentType="application/vnd.openxmlformats-officedocument.theme+xml"/>
  <Override PartName="/ppt/theme/theme114.xml" ContentType="application/vnd.openxmlformats-officedocument.theme+xml"/>
  <Override PartName="/ppt/theme/theme125.xml" ContentType="application/vnd.openxmlformats-officedocument.theme+xml"/>
  <Override PartName="/ppt/slideLayouts/slideLayout1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0.xml" ContentType="application/vnd.openxmlformats-officedocument.presentationml.notesSlide+xml"/>
  <Override PartName="/ppt/slideMasters/slideMaster50.xml" ContentType="application/vnd.openxmlformats-officedocument.presentationml.slideMaster+xml"/>
  <Override PartName="/ppt/theme/theme24.xml" ContentType="application/vnd.openxmlformats-officedocument.theme+xml"/>
  <Override PartName="/ppt/theme/theme71.xml" ContentType="application/vnd.openxmlformats-officedocument.theme+xml"/>
  <Override PartName="/ppt/theme/theme103.xml" ContentType="application/vnd.openxmlformats-officedocument.theme+xml"/>
  <Override PartName="/ppt/notesSlides/notesSlide11.xml" ContentType="application/vnd.openxmlformats-officedocument.presentationml.notesSlide+xml"/>
  <Override PartName="/ppt/slideMasters/slideMaster122.xml" ContentType="application/vnd.openxmlformats-officedocument.presentationml.slideMaster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theme/theme13.xml" ContentType="application/vnd.openxmlformats-officedocument.theme+xml"/>
  <Override PartName="/ppt/theme/theme60.xml" ContentType="application/vnd.openxmlformats-officedocument.theme+xml"/>
  <Override PartName="/ppt/notesSlides/notesSlide127.xml" ContentType="application/vnd.openxmlformats-officedocument.presentationml.notesSlide+xml"/>
  <Override PartName="/ppt/slideMasters/slideMaster99.xml" ContentType="application/vnd.openxmlformats-officedocument.presentationml.slideMaster+xml"/>
  <Override PartName="/ppt/slideMasters/slideMaster111.xml" ContentType="application/vnd.openxmlformats-officedocument.presentationml.slideMaster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106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notesSlides/notesSlide116.xml" ContentType="application/vnd.openxmlformats-officedocument.presentationml.notesSlide+xml"/>
  <Override PartName="/ppt/slideMasters/slideMaster3.xml" ContentType="application/vnd.openxmlformats-officedocument.presentationml.slideMaster+xml"/>
  <Override PartName="/ppt/slideMasters/slideMaster88.xml" ContentType="application/vnd.openxmlformats-officedocument.presentationml.slideMaster+xml"/>
  <Override PartName="/ppt/slides/slide58.xml" ContentType="application/vnd.openxmlformats-officedocument.presentationml.slid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05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31.xml" ContentType="application/vnd.openxmlformats-officedocument.presentationml.slide+xml"/>
  <Override PartName="/ppt/notesSlides/notesSlide49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130.xml" ContentType="application/vnd.openxmlformats-officedocument.presentationml.notesSlide+xml"/>
  <Override PartName="/ppt/slideMasters/slideMaster19.xml" ContentType="application/vnd.openxmlformats-officedocument.presentationml.slideMaster+xml"/>
  <Override PartName="/ppt/slideMasters/slideMaster66.xml" ContentType="application/vnd.openxmlformats-officedocument.presentationml.slideMaster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87.xml" ContentType="application/vnd.openxmlformats-officedocument.theme+xml"/>
  <Override PartName="/ppt/theme/theme119.xml" ContentType="application/vnd.openxmlformats-officedocument.theme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Override PartName="/ppt/slideMasters/slideMaster44.xml" ContentType="application/vnd.openxmlformats-officedocument.presentationml.slideMaster+xml"/>
  <Override PartName="/ppt/slideMasters/slideMaster91.xml" ContentType="application/vnd.openxmlformats-officedocument.presentationml.slideMaster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18.xml" ContentType="application/vnd.openxmlformats-officedocument.theme+xml"/>
  <Override PartName="/ppt/slideLayouts/slideLayout60.xml" ContentType="application/vnd.openxmlformats-officedocument.presentationml.slideLayout+xml"/>
  <Override PartName="/ppt/theme/theme65.xml" ContentType="application/vnd.openxmlformats-officedocument.theme+xml"/>
  <Override PartName="/ppt/slideLayouts/slideLayout113.xml" ContentType="application/vnd.openxmlformats-officedocument.presentationml.slideLayout+xml"/>
  <Override PartName="/ppt/slideMasters/slideMaster127.xml" ContentType="application/vnd.openxmlformats-officedocument.presentationml.slideMaster+xml"/>
  <Override PartName="/ppt/tableStyles.xml" ContentType="application/vnd.openxmlformats-officedocument.presentationml.tableStyles+xml"/>
  <Override PartName="/ppt/notesSlides/notesSlide52.xml" ContentType="application/vnd.openxmlformats-officedocument.presentationml.notesSlide+xml"/>
  <Override PartName="/ppt/slideMasters/slideMaster22.xml" ContentType="application/vnd.openxmlformats-officedocument.presentationml.slideMaster+xml"/>
  <Override PartName="/ppt/slideMasters/slideMaster105.xml" ContentType="application/vnd.openxmlformats-officedocument.presentationml.slideMaster+xml"/>
  <Override PartName="/ppt/theme/theme43.xml" ContentType="application/vnd.openxmlformats-officedocument.theme+xml"/>
  <Override PartName="/ppt/theme/theme90.xml" ContentType="application/vnd.openxmlformats-officedocument.theme+xml"/>
  <Override PartName="/ppt/theme/theme122.xml" ContentType="application/vnd.openxmlformats-officedocument.them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theme/theme21.xml" ContentType="application/vnd.openxmlformats-officedocument.theme+xml"/>
  <Override PartName="/ppt/slides/slide77.xml" ContentType="application/vnd.openxmlformats-officedocument.presentationml.slide+xml"/>
  <Override PartName="/ppt/slides/slide125.xml" ContentType="application/vnd.openxmlformats-officedocument.presentationml.slide+xml"/>
  <Override PartName="/ppt/slideLayouts/slideLayout98.xml" ContentType="application/vnd.openxmlformats-officedocument.presentationml.slideLayout+xml"/>
  <Override PartName="/ppt/theme/theme100.xml" ContentType="application/vnd.openxmlformats-officedocument.theme+xml"/>
  <Override PartName="/ppt/slides/slide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29.xml" ContentType="application/vnd.openxmlformats-officedocument.presentationml.slideLayout+xml"/>
  <Override PartName="/ppt/notesSlides/notesSlide68.xml" ContentType="application/vnd.openxmlformats-officedocument.presentationml.notesSlide+xml"/>
  <Override PartName="/ppt/notesSlides/notesSlide124.xml" ContentType="application/vnd.openxmlformats-officedocument.presentationml.notesSlide+xml"/>
  <Override PartName="/ppt/slides/slide55.xml" ContentType="application/vnd.openxmlformats-officedocument.presentationml.slide+xml"/>
  <Override PartName="/ppt/slideLayouts/slideLayout107.xml" ContentType="application/vnd.openxmlformats-officedocument.presentationml.slideLayout+xml"/>
  <Override PartName="/ppt/notesSlides/notesSlide102.xml" ContentType="application/vnd.openxmlformats-officedocument.presentationml.notesSlide+xml"/>
  <Override PartName="/ppt/slideMasters/slideMaster38.xml" ContentType="application/vnd.openxmlformats-officedocument.presentationml.slideMaster+xml"/>
  <Override PartName="/ppt/slideMasters/slideMaster85.xml" ContentType="application/vnd.openxmlformats-officedocument.presentationml.slideMaster+xml"/>
  <Override PartName="/ppt/slides/slide33.xml" ContentType="application/vnd.openxmlformats-officedocument.presentationml.slide+xml"/>
  <Override PartName="/ppt/slides/slide80.xml" ContentType="application/vnd.openxmlformats-officedocument.presentationml.slide+xml"/>
  <Override PartName="/ppt/slideLayouts/slideLayout54.xml" ContentType="application/vnd.openxmlformats-officedocument.presentationml.slideLayout+xml"/>
  <Override PartName="/ppt/theme/theme59.xml" ContentType="application/vnd.openxmlformats-officedocument.theme+xml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Masters/slideMaster63.xml" ContentType="application/vnd.openxmlformats-officedocument.presentationml.slideMaster+xml"/>
  <Override PartName="/ppt/slideLayouts/slideLayout32.xml" ContentType="application/vnd.openxmlformats-officedocument.presentationml.slideLayout+xml"/>
  <Override PartName="/ppt/theme/theme37.xml" ContentType="application/vnd.openxmlformats-officedocument.theme+xml"/>
  <Override PartName="/ppt/theme/theme84.xml" ContentType="application/vnd.openxmlformats-officedocument.theme+xml"/>
  <Override PartName="/ppt/theme/theme116.xml" ContentType="application/vnd.openxmlformats-officedocument.theme+xml"/>
  <Override PartName="/ppt/notesSlides/notesSlide24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10.xml" ContentType="application/vnd.openxmlformats-officedocument.presentationml.slideLayout+xml"/>
  <Override PartName="/ppt/slideMasters/slideMaster41.xml" ContentType="application/vnd.openxmlformats-officedocument.presentationml.slideMaster+xml"/>
  <Override PartName="/ppt/slideMasters/slideMaster124.xml" ContentType="application/vnd.openxmlformats-officedocument.presentationml.slideMaster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theme/theme62.xml" ContentType="application/vnd.openxmlformats-officedocument.theme+xml"/>
  <Override PartName="/ppt/theme/theme40.xml" ContentType="application/vnd.openxmlformats-officedocument.theme+xml"/>
  <Override PartName="/ppt/notesSlides/notesSlide118.xml" ContentType="application/vnd.openxmlformats-officedocument.presentationml.notesSlide+xml"/>
  <Override PartName="/ppt/slideMasters/slideMaster102.xml" ContentType="application/vnd.openxmlformats-officedocument.presentationml.slideMaster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theme/theme7.xml" ContentType="application/vnd.openxmlformats-officedocument.theme+xml"/>
  <Override PartName="/ppt/slideMasters/slideMaster79.xml" ContentType="application/vnd.openxmlformats-officedocument.presentationml.slideMaster+xml"/>
  <Override PartName="/ppt/slides/slide122.xml" ContentType="application/vnd.openxmlformats-officedocument.presentationml.slide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notesSlides/notesSlide87.xml" ContentType="application/vnd.openxmlformats-officedocument.presentationml.notesSlide+xml"/>
  <Override PartName="/ppt/slideMasters/slideMaster57.xml" ContentType="application/vnd.openxmlformats-officedocument.presentationml.slideMaster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notesSlides/notesSlide121.xml" ContentType="application/vnd.openxmlformats-officedocument.presentationml.notesSlide+xml"/>
  <Override PartName="/ppt/slides/slide2.xml" ContentType="application/vnd.openxmlformats-officedocument.presentationml.slide+xml"/>
  <Override PartName="/ppt/slides/slide52.xml" ContentType="application/vnd.openxmlformats-officedocument.presentationml.slide+xml"/>
  <Override PartName="/ppt/slides/slide100.xml" ContentType="application/vnd.openxmlformats-officedocument.presentationml.slide+xml"/>
  <Override PartName="/ppt/slideLayouts/slideLayout26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78.xml" ContentType="application/vnd.openxmlformats-officedocument.theme+xml"/>
  <Override PartName="/ppt/notesSlides/notesSlide18.xml" ContentType="application/vnd.openxmlformats-officedocument.presentationml.notesSlide+xml"/>
  <Override PartName="/ppt/notesSlides/notesSlide65.xml" ContentType="application/vnd.openxmlformats-officedocument.presentationml.notesSlide+xml"/>
  <Override PartName="/ppt/slideMasters/slideMaster35.xml" ContentType="application/vnd.openxmlformats-officedocument.presentationml.slideMaster+xml"/>
  <Override PartName="/ppt/slideMasters/slideMaster82.xml" ContentType="application/vnd.openxmlformats-officedocument.presentationml.slideMaster+xml"/>
  <Override PartName="/ppt/slideMasters/slideMaster118.xml" ContentType="application/vnd.openxmlformats-officedocument.presentationml.slideMaster+xml"/>
  <Override PartName="/ppt/slideLayouts/slideLayout51.xml" ContentType="application/vnd.openxmlformats-officedocument.presentationml.slideLayout+xml"/>
  <Override PartName="/ppt/theme/theme56.xml" ContentType="application/vnd.openxmlformats-officedocument.theme+xml"/>
  <Override PartName="/ppt/slideLayouts/slideLayout104.xml" ContentType="application/vnd.openxmlformats-officedocument.presentationml.slideLayout+xml"/>
  <Override PartName="/ppt/notesSlides/notesSlide43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30.xml" ContentType="application/vnd.openxmlformats-officedocument.presentationml.slide+xml"/>
  <Override PartName="/ppt/slideMasters/slideMaster13.xml" ContentType="application/vnd.openxmlformats-officedocument.presentationml.slideMaster+xml"/>
  <Override PartName="/ppt/slideMasters/slideMaster60.xml" ContentType="application/vnd.openxmlformats-officedocument.presentationml.slideMaster+xml"/>
  <Override PartName="/ppt/theme/theme34.xml" ContentType="application/vnd.openxmlformats-officedocument.theme+xml"/>
  <Override PartName="/ppt/theme/theme81.xml" ContentType="application/vnd.openxmlformats-officedocument.theme+xml"/>
  <Override PartName="/ppt/theme/theme113.xml" ContentType="application/vnd.openxmlformats-officedocument.them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theme/theme12.xml" ContentType="application/vnd.openxmlformats-officedocument.theme+xml"/>
  <Override PartName="/ppt/slideLayouts/slideLayout89.xml" ContentType="application/vnd.openxmlformats-officedocument.presentationml.slideLayout+xml"/>
  <Override PartName="/ppt/slideMasters/slideMaster121.xml" ContentType="application/vnd.openxmlformats-officedocument.presentationml.slideMaster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Masters/slideMaster98.xml" ContentType="application/vnd.openxmlformats-officedocument.presentationml.slideMaster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notesSlides/notesSlide59.xml" ContentType="application/vnd.openxmlformats-officedocument.presentationml.notesSlide+xml"/>
  <Override PartName="/ppt/notesSlides/notesSlide115.xml" ContentType="application/vnd.openxmlformats-officedocument.presentationml.notesSlide+xml"/>
  <Override PartName="/ppt/slideMasters/slideMaster29.xml" ContentType="application/vnd.openxmlformats-officedocument.presentationml.slideMaster+xml"/>
  <Override PartName="/ppt/slideMasters/slideMaster76.xml" ContentType="application/vnd.openxmlformats-officedocument.presentationml.slideMaster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Layouts/slideLayout45.xml" ContentType="application/vnd.openxmlformats-officedocument.presentationml.slideLayout+xml"/>
  <Override PartName="/ppt/slides/slide24.xml" ContentType="application/vnd.openxmlformats-officedocument.presentationml.slide+xml"/>
  <Override PartName="/ppt/slides/slide71.xml" ContentType="application/vnd.openxmlformats-officedocument.presentationml.slide+xml"/>
  <Override PartName="/ppt/slideLayouts/slideLayout92.xml" ContentType="application/vnd.openxmlformats-officedocument.presentationml.slideLayout+xml"/>
  <Override PartName="/ppt/theme/theme97.xml" ContentType="application/vnd.openxmlformats-officedocument.theme+xml"/>
  <Override PartName="/ppt/theme/theme129.xml" ContentType="application/vnd.openxmlformats-officedocument.theme+xml"/>
  <Override PartName="/ppt/notesSlides/notesSlide37.xml" ContentType="application/vnd.openxmlformats-officedocument.presentationml.notesSlide+xml"/>
  <Override PartName="/ppt/notesSlides/notesSlide84.xml" ContentType="application/vnd.openxmlformats-officedocument.presentationml.notesSlide+xml"/>
  <Override PartName="/ppt/slideMasters/slideMaster54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8.xml" ContentType="application/vnd.openxmlformats-officedocument.theme+xml"/>
  <Override PartName="/ppt/slideLayouts/slideLayout70.xml" ContentType="application/vnd.openxmlformats-officedocument.presentationml.slideLayout+xml"/>
  <Override PartName="/ppt/theme/theme75.xml" ContentType="application/vnd.openxmlformats-officedocument.theme+xml"/>
  <Override PartName="/ppt/theme/theme107.xml" ContentType="application/vnd.openxmlformats-officedocument.theme+xml"/>
  <Override PartName="/ppt/slideLayouts/slideLayout1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62.xml" ContentType="application/vnd.openxmlformats-officedocument.presentationml.notesSlide+xml"/>
  <Override PartName="/ppt/slideMasters/slideMaster32.xml" ContentType="application/vnd.openxmlformats-officedocument.presentationml.slideMaster+xml"/>
  <Override PartName="/ppt/slideLayouts/slideLayout101.xml" ContentType="application/vnd.openxmlformats-officedocument.presentationml.slideLayout+xml"/>
  <Override PartName="/ppt/slideMasters/slideMaster115.xml" ContentType="application/vnd.openxmlformats-officedocument.presentationml.slideMaster+xml"/>
  <Override PartName="/ppt/theme/theme53.xml" ContentType="application/vnd.openxmlformats-officedocument.theme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31.xml" ContentType="application/vnd.openxmlformats-officedocument.theme+xml"/>
  <Override PartName="/ppt/theme/theme110.xml" ContentType="application/vnd.openxmlformats-officedocument.theme+xml"/>
  <Override PartName="/ppt/notesSlides/notesSlide6.xml" ContentType="application/vnd.openxmlformats-officedocument.presentationml.notesSlide+xml"/>
  <Override PartName="/ppt/notesSlides/notesSlide109.xml" ContentType="application/vnd.openxmlformats-officedocument.presentationml.notesSlide+xml"/>
  <Override PartName="/ppt/slides/slide87.xml" ContentType="application/vnd.openxmlformats-officedocument.presentationml.slide+xml"/>
  <Override PartName="/ppt/slides/slide113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notesSlides/notesSlide78.xml" ContentType="application/vnd.openxmlformats-officedocument.presentationml.notesSlide+xml"/>
  <Override PartName="/ppt/slideMasters/slideMaster48.xml" ContentType="application/vnd.openxmlformats-officedocument.presentationml.slideMaster+xml"/>
  <Override PartName="/ppt/slideMasters/slideMaster95.xml" ContentType="application/vnd.openxmlformats-officedocument.presentationml.slideMaster+xml"/>
  <Override PartName="/ppt/slides/slide18.xml" ContentType="application/vnd.openxmlformats-officedocument.presentationml.slide+xml"/>
  <Override PartName="/ppt/slides/slide65.xml" ContentType="application/vnd.openxmlformats-officedocument.presentationml.slide+xml"/>
  <Override PartName="/ppt/slideLayouts/slideLayout17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69.xml" ContentType="application/vnd.openxmlformats-officedocument.theme+xml"/>
  <Override PartName="/ppt/slideLayouts/slideLayout117.xml" ContentType="application/vnd.openxmlformats-officedocument.presentationml.slideLayout+xml"/>
  <Override PartName="/ppt/notesSlides/notesSlide112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56.xml" ContentType="application/vnd.openxmlformats-officedocument.presentationml.notesSlide+xml"/>
  <Override PartName="/ppt/slideMasters/slideMaster26.xml" ContentType="application/vnd.openxmlformats-officedocument.presentationml.slideMaster+xml"/>
  <Override PartName="/ppt/slideMasters/slideMaster73.xml" ContentType="application/vnd.openxmlformats-officedocument.presentationml.slideMaster+xml"/>
  <Override PartName="/ppt/slideMasters/slideMaster109.xml" ContentType="application/vnd.openxmlformats-officedocument.presentationml.slideMaster+xml"/>
  <Override PartName="/ppt/slideLayouts/slideLayout42.xml" ContentType="application/vnd.openxmlformats-officedocument.presentationml.slideLayout+xml"/>
  <Override PartName="/ppt/theme/theme47.xml" ContentType="application/vnd.openxmlformats-officedocument.theme+xml"/>
  <Override PartName="/ppt/theme/theme94.xml" ContentType="application/vnd.openxmlformats-officedocument.theme+xml"/>
  <Override PartName="/ppt/theme/theme126.xml" ContentType="application/vnd.openxmlformats-officedocument.them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Masters/slideMaster51.xml" ContentType="application/vnd.openxmlformats-officedocument.presentationml.slideMaster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s/slide129.xml" ContentType="application/vnd.openxmlformats-officedocument.presentationml.slide+xml"/>
  <Override PartName="/ppt/theme/theme25.xml" ContentType="application/vnd.openxmlformats-officedocument.theme+xml"/>
  <Override PartName="/ppt/theme/theme72.xml" ContentType="application/vnd.openxmlformats-officedocument.theme+xml"/>
  <Override PartName="/ppt/theme/theme104.xml" ContentType="application/vnd.openxmlformats-officedocument.theme+xml"/>
  <Override PartName="/ppt/notesSlides/notesSlide12.xml" ContentType="application/vnd.openxmlformats-officedocument.presentationml.notesSlide+xml"/>
  <Override PartName="/ppt/slideMasters/slideMaster112.xml" ContentType="application/vnd.openxmlformats-officedocument.presentationml.slideMaster+xml"/>
  <Override PartName="/ppt/theme/theme50.xml" ContentType="application/vnd.openxmlformats-officedocument.theme+xml"/>
  <Override PartName="/ppt/notesSlides/notesSlide128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notesSlides/notesSlide106.xml" ContentType="application/vnd.openxmlformats-officedocument.presentationml.notesSlide+xml"/>
  <Override PartName="/ppt/slideMasters/slideMaster89.xml" ContentType="application/vnd.openxmlformats-officedocument.presentationml.slideMaster+xml"/>
  <Override PartName="/ppt/slides/slide132.xml" ContentType="application/vnd.openxmlformats-officedocument.presentationml.slid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97.xml" ContentType="application/vnd.openxmlformats-officedocument.presentationml.notesSlide+xml"/>
  <Override PartName="/ppt/slideMasters/slideMaster67.xml" ContentType="application/vnd.openxmlformats-officedocument.presentationml.slideMaster+xml"/>
  <Override PartName="/ppt/slides/slide37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88.xml" ContentType="application/vnd.openxmlformats-officedocument.theme+xml"/>
  <Override PartName="/ppt/notesSlides/notesSlide131.xml" ContentType="application/vnd.openxmlformats-officedocument.presentationml.notes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114.xml" ContentType="application/vnd.openxmlformats-officedocument.presentationml.slideLayout+xml"/>
  <Override PartName="/ppt/notesSlides/notesSlide28.xml" ContentType="application/vnd.openxmlformats-officedocument.presentationml.notesSlide+xml"/>
  <Override PartName="/ppt/notesSlides/notesSlide75.xml" ContentType="application/vnd.openxmlformats-officedocument.presentationml.notesSlide+xml"/>
  <Override PartName="/ppt/slideMasters/slideMaster45.xml" ContentType="application/vnd.openxmlformats-officedocument.presentationml.slideMaster+xml"/>
  <Override PartName="/ppt/slideMasters/slideMaster92.xml" ContentType="application/vnd.openxmlformats-officedocument.presentationml.slideMaster+xml"/>
  <Override PartName="/ppt/slideMasters/slideMaster128.xml" ContentType="application/vnd.openxmlformats-officedocument.presentationml.slideMaster+xml"/>
  <Override PartName="/ppt/slideLayouts/slideLayout14.xml" ContentType="application/vnd.openxmlformats-officedocument.presentationml.slideLayout+xml"/>
  <Override PartName="/ppt/theme/theme19.xml" ContentType="application/vnd.openxmlformats-officedocument.theme+xml"/>
  <Override PartName="/ppt/slideLayouts/slideLayout61.xml" ContentType="application/vnd.openxmlformats-officedocument.presentationml.slideLayout+xml"/>
  <Override PartName="/ppt/theme/theme66.xml" ContentType="application/vnd.openxmlformats-officedocument.theme+xml"/>
  <Override PartName="/ppt/notesSlides/notesSlide53.xml" ContentType="application/vnd.openxmlformats-officedocument.presentationml.notesSlide+xml"/>
  <Override PartName="/ppt/slideMasters/slideMaster23.xml" ContentType="application/vnd.openxmlformats-officedocument.presentationml.slideMaster+xml"/>
  <Override PartName="/ppt/slideMasters/slideMaster70.xml" ContentType="application/vnd.openxmlformats-officedocument.presentationml.slideMaster+xml"/>
  <Override PartName="/ppt/slides/slide40.xml" ContentType="application/vnd.openxmlformats-officedocument.presentationml.slide+xml"/>
  <Override PartName="/ppt/theme/theme44.xml" ContentType="application/vnd.openxmlformats-officedocument.theme+xml"/>
  <Override PartName="/ppt/theme/theme91.xml" ContentType="application/vnd.openxmlformats-officedocument.theme+xml"/>
  <Override PartName="/ppt/slideMasters/slideMaster106.xml" ContentType="application/vnd.openxmlformats-officedocument.presentationml.slideMaster+xml"/>
  <Override PartName="/ppt/theme/theme123.xml" ContentType="application/vnd.openxmlformats-officedocument.theme+xml"/>
  <Override PartName="/ppt/notesSlides/notesSlide31.xml" ContentType="application/vnd.openxmlformats-officedocument.presentationml.notesSlide+xml"/>
  <Override PartName="/ppt/slides/slide126.xml" ContentType="application/vnd.openxmlformats-officedocument.presentationml.slide+xml"/>
  <Override PartName="/ppt/theme/theme22.xml" ContentType="application/vnd.openxmlformats-officedocument.theme+xml"/>
  <Override PartName="/ppt/slideLayouts/slideLayout99.xml" ContentType="application/vnd.openxmlformats-officedocument.presentationml.slideLayout+xml"/>
  <Override PartName="/ppt/theme/theme10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70" r:id="rId2"/>
    <p:sldMasterId id="2147483672" r:id="rId3"/>
    <p:sldMasterId id="2147483674" r:id="rId4"/>
    <p:sldMasterId id="2147483676" r:id="rId5"/>
    <p:sldMasterId id="2147483678" r:id="rId6"/>
    <p:sldMasterId id="2147483680" r:id="rId7"/>
    <p:sldMasterId id="2147483682" r:id="rId8"/>
    <p:sldMasterId id="2147483684" r:id="rId9"/>
    <p:sldMasterId id="2147483686" r:id="rId10"/>
    <p:sldMasterId id="2147483688" r:id="rId11"/>
    <p:sldMasterId id="2147483690" r:id="rId12"/>
    <p:sldMasterId id="2147483692" r:id="rId13"/>
    <p:sldMasterId id="2147483694" r:id="rId14"/>
    <p:sldMasterId id="2147483696" r:id="rId15"/>
    <p:sldMasterId id="2147483698" r:id="rId16"/>
    <p:sldMasterId id="2147483700" r:id="rId17"/>
    <p:sldMasterId id="2147483702" r:id="rId18"/>
    <p:sldMasterId id="2147483704" r:id="rId19"/>
    <p:sldMasterId id="2147483706" r:id="rId20"/>
    <p:sldMasterId id="2147483708" r:id="rId21"/>
    <p:sldMasterId id="2147483710" r:id="rId22"/>
    <p:sldMasterId id="2147483712" r:id="rId23"/>
    <p:sldMasterId id="2147483714" r:id="rId24"/>
    <p:sldMasterId id="2147483716" r:id="rId25"/>
    <p:sldMasterId id="2147483718" r:id="rId26"/>
    <p:sldMasterId id="2147483720" r:id="rId27"/>
    <p:sldMasterId id="2147483722" r:id="rId28"/>
    <p:sldMasterId id="2147483724" r:id="rId29"/>
    <p:sldMasterId id="2147483726" r:id="rId30"/>
    <p:sldMasterId id="2147483728" r:id="rId31"/>
    <p:sldMasterId id="2147483730" r:id="rId32"/>
    <p:sldMasterId id="2147483732" r:id="rId33"/>
    <p:sldMasterId id="2147483734" r:id="rId34"/>
    <p:sldMasterId id="2147483736" r:id="rId35"/>
    <p:sldMasterId id="2147483738" r:id="rId36"/>
    <p:sldMasterId id="2147483740" r:id="rId37"/>
    <p:sldMasterId id="2147483742" r:id="rId38"/>
    <p:sldMasterId id="2147483750" r:id="rId39"/>
    <p:sldMasterId id="2147483752" r:id="rId40"/>
    <p:sldMasterId id="2147483754" r:id="rId41"/>
    <p:sldMasterId id="2147483756" r:id="rId42"/>
    <p:sldMasterId id="2147483758" r:id="rId43"/>
    <p:sldMasterId id="2147483760" r:id="rId44"/>
    <p:sldMasterId id="2147483762" r:id="rId45"/>
    <p:sldMasterId id="2147483764" r:id="rId46"/>
    <p:sldMasterId id="2147483766" r:id="rId47"/>
    <p:sldMasterId id="2147483768" r:id="rId48"/>
    <p:sldMasterId id="2147483770" r:id="rId49"/>
    <p:sldMasterId id="2147483772" r:id="rId50"/>
    <p:sldMasterId id="2147483774" r:id="rId51"/>
    <p:sldMasterId id="2147483776" r:id="rId52"/>
    <p:sldMasterId id="2147483778" r:id="rId53"/>
    <p:sldMasterId id="2147483780" r:id="rId54"/>
    <p:sldMasterId id="2147483782" r:id="rId55"/>
    <p:sldMasterId id="2147483784" r:id="rId56"/>
    <p:sldMasterId id="2147483786" r:id="rId57"/>
    <p:sldMasterId id="2147483788" r:id="rId58"/>
    <p:sldMasterId id="2147483790" r:id="rId59"/>
    <p:sldMasterId id="2147483792" r:id="rId60"/>
    <p:sldMasterId id="2147483794" r:id="rId61"/>
    <p:sldMasterId id="2147483796" r:id="rId62"/>
    <p:sldMasterId id="2147483798" r:id="rId63"/>
    <p:sldMasterId id="2147483800" r:id="rId64"/>
    <p:sldMasterId id="2147483802" r:id="rId65"/>
    <p:sldMasterId id="2147483804" r:id="rId66"/>
    <p:sldMasterId id="2147483806" r:id="rId67"/>
    <p:sldMasterId id="2147483808" r:id="rId68"/>
    <p:sldMasterId id="2147483810" r:id="rId69"/>
    <p:sldMasterId id="2147483812" r:id="rId70"/>
    <p:sldMasterId id="2147483814" r:id="rId71"/>
    <p:sldMasterId id="2147483816" r:id="rId72"/>
    <p:sldMasterId id="2147483818" r:id="rId73"/>
    <p:sldMasterId id="2147483820" r:id="rId74"/>
    <p:sldMasterId id="2147483822" r:id="rId75"/>
    <p:sldMasterId id="2147483824" r:id="rId76"/>
    <p:sldMasterId id="2147483826" r:id="rId77"/>
    <p:sldMasterId id="2147483828" r:id="rId78"/>
    <p:sldMasterId id="2147483830" r:id="rId79"/>
    <p:sldMasterId id="2147483832" r:id="rId80"/>
    <p:sldMasterId id="2147483834" r:id="rId81"/>
    <p:sldMasterId id="2147483836" r:id="rId82"/>
    <p:sldMasterId id="2147483838" r:id="rId83"/>
    <p:sldMasterId id="2147483840" r:id="rId84"/>
    <p:sldMasterId id="2147483842" r:id="rId85"/>
    <p:sldMasterId id="2147483844" r:id="rId86"/>
    <p:sldMasterId id="2147483846" r:id="rId87"/>
    <p:sldMasterId id="2147483848" r:id="rId88"/>
    <p:sldMasterId id="2147483850" r:id="rId89"/>
    <p:sldMasterId id="2147483852" r:id="rId90"/>
    <p:sldMasterId id="2147483854" r:id="rId91"/>
    <p:sldMasterId id="2147483856" r:id="rId92"/>
    <p:sldMasterId id="2147483858" r:id="rId93"/>
    <p:sldMasterId id="2147483860" r:id="rId94"/>
    <p:sldMasterId id="2147483862" r:id="rId95"/>
    <p:sldMasterId id="2147483864" r:id="rId96"/>
    <p:sldMasterId id="2147483866" r:id="rId97"/>
    <p:sldMasterId id="2147483872" r:id="rId98"/>
    <p:sldMasterId id="2147483874" r:id="rId99"/>
    <p:sldMasterId id="2147483876" r:id="rId100"/>
    <p:sldMasterId id="2147483878" r:id="rId101"/>
    <p:sldMasterId id="2147483880" r:id="rId102"/>
    <p:sldMasterId id="2147483882" r:id="rId103"/>
    <p:sldMasterId id="2147483884" r:id="rId104"/>
    <p:sldMasterId id="2147483886" r:id="rId105"/>
    <p:sldMasterId id="2147483888" r:id="rId106"/>
    <p:sldMasterId id="2147483890" r:id="rId107"/>
    <p:sldMasterId id="2147483892" r:id="rId108"/>
    <p:sldMasterId id="2147483894" r:id="rId109"/>
    <p:sldMasterId id="2147483896" r:id="rId110"/>
    <p:sldMasterId id="2147483898" r:id="rId111"/>
    <p:sldMasterId id="2147483900" r:id="rId112"/>
    <p:sldMasterId id="2147483902" r:id="rId113"/>
    <p:sldMasterId id="2147483904" r:id="rId114"/>
    <p:sldMasterId id="2147483906" r:id="rId115"/>
    <p:sldMasterId id="2147483908" r:id="rId116"/>
    <p:sldMasterId id="2147483910" r:id="rId117"/>
    <p:sldMasterId id="2147483912" r:id="rId118"/>
    <p:sldMasterId id="2147483914" r:id="rId119"/>
    <p:sldMasterId id="2147483916" r:id="rId120"/>
    <p:sldMasterId id="2147483918" r:id="rId121"/>
    <p:sldMasterId id="2147483920" r:id="rId122"/>
    <p:sldMasterId id="2147483922" r:id="rId123"/>
    <p:sldMasterId id="2147483924" r:id="rId124"/>
    <p:sldMasterId id="2147483927" r:id="rId125"/>
    <p:sldMasterId id="2147483929" r:id="rId126"/>
    <p:sldMasterId id="2147483931" r:id="rId127"/>
    <p:sldMasterId id="2147483933" r:id="rId128"/>
    <p:sldMasterId id="2147483935" r:id="rId129"/>
  </p:sldMasterIdLst>
  <p:notesMasterIdLst>
    <p:notesMasterId r:id="rId263"/>
  </p:notesMasterIdLst>
  <p:sldIdLst>
    <p:sldId id="398" r:id="rId130"/>
    <p:sldId id="261" r:id="rId131"/>
    <p:sldId id="262" r:id="rId132"/>
    <p:sldId id="263" r:id="rId133"/>
    <p:sldId id="264" r:id="rId134"/>
    <p:sldId id="265" r:id="rId135"/>
    <p:sldId id="266" r:id="rId136"/>
    <p:sldId id="267" r:id="rId137"/>
    <p:sldId id="268" r:id="rId138"/>
    <p:sldId id="269" r:id="rId139"/>
    <p:sldId id="270" r:id="rId140"/>
    <p:sldId id="271" r:id="rId141"/>
    <p:sldId id="272" r:id="rId142"/>
    <p:sldId id="273" r:id="rId143"/>
    <p:sldId id="274" r:id="rId144"/>
    <p:sldId id="275" r:id="rId145"/>
    <p:sldId id="276" r:id="rId146"/>
    <p:sldId id="277" r:id="rId147"/>
    <p:sldId id="278" r:id="rId148"/>
    <p:sldId id="279" r:id="rId149"/>
    <p:sldId id="280" r:id="rId150"/>
    <p:sldId id="281" r:id="rId151"/>
    <p:sldId id="282" r:id="rId152"/>
    <p:sldId id="283" r:id="rId153"/>
    <p:sldId id="284" r:id="rId154"/>
    <p:sldId id="285" r:id="rId155"/>
    <p:sldId id="286" r:id="rId156"/>
    <p:sldId id="287" r:id="rId157"/>
    <p:sldId id="288" r:id="rId158"/>
    <p:sldId id="289" r:id="rId159"/>
    <p:sldId id="290" r:id="rId160"/>
    <p:sldId id="291" r:id="rId161"/>
    <p:sldId id="292" r:id="rId162"/>
    <p:sldId id="293" r:id="rId163"/>
    <p:sldId id="294" r:id="rId164"/>
    <p:sldId id="295" r:id="rId165"/>
    <p:sldId id="296" r:id="rId166"/>
    <p:sldId id="297" r:id="rId167"/>
    <p:sldId id="298" r:id="rId168"/>
    <p:sldId id="302" r:id="rId169"/>
    <p:sldId id="303" r:id="rId170"/>
    <p:sldId id="304" r:id="rId171"/>
    <p:sldId id="305" r:id="rId172"/>
    <p:sldId id="306" r:id="rId173"/>
    <p:sldId id="307" r:id="rId174"/>
    <p:sldId id="308" r:id="rId175"/>
    <p:sldId id="309" r:id="rId176"/>
    <p:sldId id="310" r:id="rId177"/>
    <p:sldId id="311" r:id="rId178"/>
    <p:sldId id="312" r:id="rId179"/>
    <p:sldId id="313" r:id="rId180"/>
    <p:sldId id="314" r:id="rId181"/>
    <p:sldId id="315" r:id="rId182"/>
    <p:sldId id="316" r:id="rId183"/>
    <p:sldId id="317" r:id="rId184"/>
    <p:sldId id="318" r:id="rId185"/>
    <p:sldId id="319" r:id="rId186"/>
    <p:sldId id="320" r:id="rId187"/>
    <p:sldId id="321" r:id="rId188"/>
    <p:sldId id="322" r:id="rId189"/>
    <p:sldId id="323" r:id="rId190"/>
    <p:sldId id="324" r:id="rId191"/>
    <p:sldId id="325" r:id="rId192"/>
    <p:sldId id="326" r:id="rId193"/>
    <p:sldId id="327" r:id="rId194"/>
    <p:sldId id="328" r:id="rId195"/>
    <p:sldId id="329" r:id="rId196"/>
    <p:sldId id="330" r:id="rId197"/>
    <p:sldId id="331" r:id="rId198"/>
    <p:sldId id="332" r:id="rId199"/>
    <p:sldId id="333" r:id="rId200"/>
    <p:sldId id="334" r:id="rId201"/>
    <p:sldId id="335" r:id="rId202"/>
    <p:sldId id="336" r:id="rId203"/>
    <p:sldId id="337" r:id="rId204"/>
    <p:sldId id="338" r:id="rId205"/>
    <p:sldId id="339" r:id="rId206"/>
    <p:sldId id="340" r:id="rId207"/>
    <p:sldId id="341" r:id="rId208"/>
    <p:sldId id="342" r:id="rId209"/>
    <p:sldId id="343" r:id="rId210"/>
    <p:sldId id="344" r:id="rId211"/>
    <p:sldId id="345" r:id="rId212"/>
    <p:sldId id="346" r:id="rId213"/>
    <p:sldId id="347" r:id="rId214"/>
    <p:sldId id="348" r:id="rId215"/>
    <p:sldId id="349" r:id="rId216"/>
    <p:sldId id="350" r:id="rId217"/>
    <p:sldId id="351" r:id="rId218"/>
    <p:sldId id="352" r:id="rId219"/>
    <p:sldId id="353" r:id="rId220"/>
    <p:sldId id="354" r:id="rId221"/>
    <p:sldId id="355" r:id="rId222"/>
    <p:sldId id="356" r:id="rId223"/>
    <p:sldId id="357" r:id="rId224"/>
    <p:sldId id="358" r:id="rId225"/>
    <p:sldId id="359" r:id="rId226"/>
    <p:sldId id="360" r:id="rId227"/>
    <p:sldId id="363" r:id="rId228"/>
    <p:sldId id="364" r:id="rId229"/>
    <p:sldId id="365" r:id="rId230"/>
    <p:sldId id="366" r:id="rId231"/>
    <p:sldId id="367" r:id="rId232"/>
    <p:sldId id="368" r:id="rId233"/>
    <p:sldId id="369" r:id="rId234"/>
    <p:sldId id="370" r:id="rId235"/>
    <p:sldId id="371" r:id="rId236"/>
    <p:sldId id="372" r:id="rId237"/>
    <p:sldId id="373" r:id="rId238"/>
    <p:sldId id="374" r:id="rId239"/>
    <p:sldId id="375" r:id="rId240"/>
    <p:sldId id="376" r:id="rId241"/>
    <p:sldId id="377" r:id="rId242"/>
    <p:sldId id="378" r:id="rId243"/>
    <p:sldId id="379" r:id="rId244"/>
    <p:sldId id="380" r:id="rId245"/>
    <p:sldId id="381" r:id="rId246"/>
    <p:sldId id="382" r:id="rId247"/>
    <p:sldId id="383" r:id="rId248"/>
    <p:sldId id="384" r:id="rId249"/>
    <p:sldId id="385" r:id="rId250"/>
    <p:sldId id="386" r:id="rId251"/>
    <p:sldId id="387" r:id="rId252"/>
    <p:sldId id="388" r:id="rId253"/>
    <p:sldId id="389" r:id="rId254"/>
    <p:sldId id="390" r:id="rId255"/>
    <p:sldId id="391" r:id="rId256"/>
    <p:sldId id="392" r:id="rId257"/>
    <p:sldId id="393" r:id="rId258"/>
    <p:sldId id="394" r:id="rId259"/>
    <p:sldId id="395" r:id="rId260"/>
    <p:sldId id="396" r:id="rId261"/>
    <p:sldId id="397" r:id="rId26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Master" Target="slideMasters/slideMaster117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63" Type="http://schemas.openxmlformats.org/officeDocument/2006/relationships/slideMaster" Target="slideMasters/slideMaster63.xml"/><Relationship Id="rId84" Type="http://schemas.openxmlformats.org/officeDocument/2006/relationships/slideMaster" Target="slideMasters/slideMaster84.xml"/><Relationship Id="rId138" Type="http://schemas.openxmlformats.org/officeDocument/2006/relationships/slide" Target="slides/slide9.xml"/><Relationship Id="rId159" Type="http://schemas.openxmlformats.org/officeDocument/2006/relationships/slide" Target="slides/slide30.xml"/><Relationship Id="rId170" Type="http://schemas.openxmlformats.org/officeDocument/2006/relationships/slide" Target="slides/slide41.xml"/><Relationship Id="rId191" Type="http://schemas.openxmlformats.org/officeDocument/2006/relationships/slide" Target="slides/slide62.xml"/><Relationship Id="rId205" Type="http://schemas.openxmlformats.org/officeDocument/2006/relationships/slide" Target="slides/slide76.xml"/><Relationship Id="rId226" Type="http://schemas.openxmlformats.org/officeDocument/2006/relationships/slide" Target="slides/slide97.xml"/><Relationship Id="rId247" Type="http://schemas.openxmlformats.org/officeDocument/2006/relationships/slide" Target="slides/slide118.xml"/><Relationship Id="rId107" Type="http://schemas.openxmlformats.org/officeDocument/2006/relationships/slideMaster" Target="slideMasters/slideMaster107.xml"/><Relationship Id="rId11" Type="http://schemas.openxmlformats.org/officeDocument/2006/relationships/slideMaster" Target="slideMasters/slideMaster11.xml"/><Relationship Id="rId32" Type="http://schemas.openxmlformats.org/officeDocument/2006/relationships/slideMaster" Target="slideMasters/slideMaster32.xml"/><Relationship Id="rId53" Type="http://schemas.openxmlformats.org/officeDocument/2006/relationships/slideMaster" Target="slideMasters/slideMaster53.xml"/><Relationship Id="rId74" Type="http://schemas.openxmlformats.org/officeDocument/2006/relationships/slideMaster" Target="slideMasters/slideMaster74.xml"/><Relationship Id="rId128" Type="http://schemas.openxmlformats.org/officeDocument/2006/relationships/slideMaster" Target="slideMasters/slideMaster128.xml"/><Relationship Id="rId149" Type="http://schemas.openxmlformats.org/officeDocument/2006/relationships/slide" Target="slides/slide20.xml"/><Relationship Id="rId5" Type="http://schemas.openxmlformats.org/officeDocument/2006/relationships/slideMaster" Target="slideMasters/slideMaster5.xml"/><Relationship Id="rId95" Type="http://schemas.openxmlformats.org/officeDocument/2006/relationships/slideMaster" Target="slideMasters/slideMaster95.xml"/><Relationship Id="rId160" Type="http://schemas.openxmlformats.org/officeDocument/2006/relationships/slide" Target="slides/slide31.xml"/><Relationship Id="rId181" Type="http://schemas.openxmlformats.org/officeDocument/2006/relationships/slide" Target="slides/slide52.xml"/><Relationship Id="rId216" Type="http://schemas.openxmlformats.org/officeDocument/2006/relationships/slide" Target="slides/slide87.xml"/><Relationship Id="rId237" Type="http://schemas.openxmlformats.org/officeDocument/2006/relationships/slide" Target="slides/slide108.xml"/><Relationship Id="rId258" Type="http://schemas.openxmlformats.org/officeDocument/2006/relationships/slide" Target="slides/slide129.xml"/><Relationship Id="rId22" Type="http://schemas.openxmlformats.org/officeDocument/2006/relationships/slideMaster" Target="slideMasters/slideMaster22.xml"/><Relationship Id="rId43" Type="http://schemas.openxmlformats.org/officeDocument/2006/relationships/slideMaster" Target="slideMasters/slideMaster43.xml"/><Relationship Id="rId64" Type="http://schemas.openxmlformats.org/officeDocument/2006/relationships/slideMaster" Target="slideMasters/slideMaster64.xml"/><Relationship Id="rId118" Type="http://schemas.openxmlformats.org/officeDocument/2006/relationships/slideMaster" Target="slideMasters/slideMaster118.xml"/><Relationship Id="rId139" Type="http://schemas.openxmlformats.org/officeDocument/2006/relationships/slide" Target="slides/slide10.xml"/><Relationship Id="rId85" Type="http://schemas.openxmlformats.org/officeDocument/2006/relationships/slideMaster" Target="slideMasters/slideMaster85.xml"/><Relationship Id="rId150" Type="http://schemas.openxmlformats.org/officeDocument/2006/relationships/slide" Target="slides/slide21.xml"/><Relationship Id="rId171" Type="http://schemas.openxmlformats.org/officeDocument/2006/relationships/slide" Target="slides/slide42.xml"/><Relationship Id="rId192" Type="http://schemas.openxmlformats.org/officeDocument/2006/relationships/slide" Target="slides/slide63.xml"/><Relationship Id="rId206" Type="http://schemas.openxmlformats.org/officeDocument/2006/relationships/slide" Target="slides/slide77.xml"/><Relationship Id="rId227" Type="http://schemas.openxmlformats.org/officeDocument/2006/relationships/slide" Target="slides/slide98.xml"/><Relationship Id="rId248" Type="http://schemas.openxmlformats.org/officeDocument/2006/relationships/slide" Target="slides/slide119.xml"/><Relationship Id="rId12" Type="http://schemas.openxmlformats.org/officeDocument/2006/relationships/slideMaster" Target="slideMasters/slideMaster12.xml"/><Relationship Id="rId33" Type="http://schemas.openxmlformats.org/officeDocument/2006/relationships/slideMaster" Target="slideMasters/slideMaster33.xml"/><Relationship Id="rId108" Type="http://schemas.openxmlformats.org/officeDocument/2006/relationships/slideMaster" Target="slideMasters/slideMaster108.xml"/><Relationship Id="rId129" Type="http://schemas.openxmlformats.org/officeDocument/2006/relationships/slideMaster" Target="slideMasters/slideMaster129.xml"/><Relationship Id="rId54" Type="http://schemas.openxmlformats.org/officeDocument/2006/relationships/slideMaster" Target="slideMasters/slideMaster54.xml"/><Relationship Id="rId75" Type="http://schemas.openxmlformats.org/officeDocument/2006/relationships/slideMaster" Target="slideMasters/slideMaster75.xml"/><Relationship Id="rId96" Type="http://schemas.openxmlformats.org/officeDocument/2006/relationships/slideMaster" Target="slideMasters/slideMaster96.xml"/><Relationship Id="rId140" Type="http://schemas.openxmlformats.org/officeDocument/2006/relationships/slide" Target="slides/slide11.xml"/><Relationship Id="rId161" Type="http://schemas.openxmlformats.org/officeDocument/2006/relationships/slide" Target="slides/slide32.xml"/><Relationship Id="rId182" Type="http://schemas.openxmlformats.org/officeDocument/2006/relationships/slide" Target="slides/slide53.xml"/><Relationship Id="rId217" Type="http://schemas.openxmlformats.org/officeDocument/2006/relationships/slide" Target="slides/slide88.xml"/><Relationship Id="rId6" Type="http://schemas.openxmlformats.org/officeDocument/2006/relationships/slideMaster" Target="slideMasters/slideMaster6.xml"/><Relationship Id="rId238" Type="http://schemas.openxmlformats.org/officeDocument/2006/relationships/slide" Target="slides/slide109.xml"/><Relationship Id="rId259" Type="http://schemas.openxmlformats.org/officeDocument/2006/relationships/slide" Target="slides/slide130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49" Type="http://schemas.openxmlformats.org/officeDocument/2006/relationships/slideMaster" Target="slideMasters/slideMaster49.xml"/><Relationship Id="rId114" Type="http://schemas.openxmlformats.org/officeDocument/2006/relationships/slideMaster" Target="slideMasters/slideMaster114.xml"/><Relationship Id="rId119" Type="http://schemas.openxmlformats.org/officeDocument/2006/relationships/slideMaster" Target="slideMasters/slideMaster119.xml"/><Relationship Id="rId44" Type="http://schemas.openxmlformats.org/officeDocument/2006/relationships/slideMaster" Target="slideMasters/slideMaster44.xml"/><Relationship Id="rId60" Type="http://schemas.openxmlformats.org/officeDocument/2006/relationships/slideMaster" Target="slideMasters/slideMaster60.xml"/><Relationship Id="rId65" Type="http://schemas.openxmlformats.org/officeDocument/2006/relationships/slideMaster" Target="slideMasters/slideMaster65.xml"/><Relationship Id="rId81" Type="http://schemas.openxmlformats.org/officeDocument/2006/relationships/slideMaster" Target="slideMasters/slideMaster81.xml"/><Relationship Id="rId86" Type="http://schemas.openxmlformats.org/officeDocument/2006/relationships/slideMaster" Target="slideMasters/slideMaster86.xml"/><Relationship Id="rId130" Type="http://schemas.openxmlformats.org/officeDocument/2006/relationships/slide" Target="slides/slide1.xml"/><Relationship Id="rId135" Type="http://schemas.openxmlformats.org/officeDocument/2006/relationships/slide" Target="slides/slide6.xml"/><Relationship Id="rId151" Type="http://schemas.openxmlformats.org/officeDocument/2006/relationships/slide" Target="slides/slide22.xml"/><Relationship Id="rId156" Type="http://schemas.openxmlformats.org/officeDocument/2006/relationships/slide" Target="slides/slide27.xml"/><Relationship Id="rId177" Type="http://schemas.openxmlformats.org/officeDocument/2006/relationships/slide" Target="slides/slide48.xml"/><Relationship Id="rId198" Type="http://schemas.openxmlformats.org/officeDocument/2006/relationships/slide" Target="slides/slide69.xml"/><Relationship Id="rId172" Type="http://schemas.openxmlformats.org/officeDocument/2006/relationships/slide" Target="slides/slide43.xml"/><Relationship Id="rId193" Type="http://schemas.openxmlformats.org/officeDocument/2006/relationships/slide" Target="slides/slide64.xml"/><Relationship Id="rId202" Type="http://schemas.openxmlformats.org/officeDocument/2006/relationships/slide" Target="slides/slide73.xml"/><Relationship Id="rId207" Type="http://schemas.openxmlformats.org/officeDocument/2006/relationships/slide" Target="slides/slide78.xml"/><Relationship Id="rId223" Type="http://schemas.openxmlformats.org/officeDocument/2006/relationships/slide" Target="slides/slide94.xml"/><Relationship Id="rId228" Type="http://schemas.openxmlformats.org/officeDocument/2006/relationships/slide" Target="slides/slide99.xml"/><Relationship Id="rId244" Type="http://schemas.openxmlformats.org/officeDocument/2006/relationships/slide" Target="slides/slide115.xml"/><Relationship Id="rId249" Type="http://schemas.openxmlformats.org/officeDocument/2006/relationships/slide" Target="slides/slide120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slideMaster" Target="slideMasters/slideMaster109.xml"/><Relationship Id="rId260" Type="http://schemas.openxmlformats.org/officeDocument/2006/relationships/slide" Target="slides/slide131.xml"/><Relationship Id="rId265" Type="http://schemas.openxmlformats.org/officeDocument/2006/relationships/viewProps" Target="viewProps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Master" Target="slideMasters/slideMaster55.xml"/><Relationship Id="rId76" Type="http://schemas.openxmlformats.org/officeDocument/2006/relationships/slideMaster" Target="slideMasters/slideMaster76.xml"/><Relationship Id="rId97" Type="http://schemas.openxmlformats.org/officeDocument/2006/relationships/slideMaster" Target="slideMasters/slideMaster97.xml"/><Relationship Id="rId104" Type="http://schemas.openxmlformats.org/officeDocument/2006/relationships/slideMaster" Target="slideMasters/slideMaster104.xml"/><Relationship Id="rId120" Type="http://schemas.openxmlformats.org/officeDocument/2006/relationships/slideMaster" Target="slideMasters/slideMaster120.xml"/><Relationship Id="rId125" Type="http://schemas.openxmlformats.org/officeDocument/2006/relationships/slideMaster" Target="slideMasters/slideMaster125.xml"/><Relationship Id="rId141" Type="http://schemas.openxmlformats.org/officeDocument/2006/relationships/slide" Target="slides/slide12.xml"/><Relationship Id="rId146" Type="http://schemas.openxmlformats.org/officeDocument/2006/relationships/slide" Target="slides/slide17.xml"/><Relationship Id="rId167" Type="http://schemas.openxmlformats.org/officeDocument/2006/relationships/slide" Target="slides/slide38.xml"/><Relationship Id="rId188" Type="http://schemas.openxmlformats.org/officeDocument/2006/relationships/slide" Target="slides/slide59.xml"/><Relationship Id="rId7" Type="http://schemas.openxmlformats.org/officeDocument/2006/relationships/slideMaster" Target="slideMasters/slideMaster7.xml"/><Relationship Id="rId71" Type="http://schemas.openxmlformats.org/officeDocument/2006/relationships/slideMaster" Target="slideMasters/slideMaster71.xml"/><Relationship Id="rId92" Type="http://schemas.openxmlformats.org/officeDocument/2006/relationships/slideMaster" Target="slideMasters/slideMaster92.xml"/><Relationship Id="rId162" Type="http://schemas.openxmlformats.org/officeDocument/2006/relationships/slide" Target="slides/slide33.xml"/><Relationship Id="rId183" Type="http://schemas.openxmlformats.org/officeDocument/2006/relationships/slide" Target="slides/slide54.xml"/><Relationship Id="rId213" Type="http://schemas.openxmlformats.org/officeDocument/2006/relationships/slide" Target="slides/slide84.xml"/><Relationship Id="rId218" Type="http://schemas.openxmlformats.org/officeDocument/2006/relationships/slide" Target="slides/slide89.xml"/><Relationship Id="rId234" Type="http://schemas.openxmlformats.org/officeDocument/2006/relationships/slide" Target="slides/slide105.xml"/><Relationship Id="rId239" Type="http://schemas.openxmlformats.org/officeDocument/2006/relationships/slide" Target="slides/slide110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50" Type="http://schemas.openxmlformats.org/officeDocument/2006/relationships/slide" Target="slides/slide121.xml"/><Relationship Id="rId255" Type="http://schemas.openxmlformats.org/officeDocument/2006/relationships/slide" Target="slides/slide126.xml"/><Relationship Id="rId24" Type="http://schemas.openxmlformats.org/officeDocument/2006/relationships/slideMaster" Target="slideMasters/slideMaster24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66" Type="http://schemas.openxmlformats.org/officeDocument/2006/relationships/slideMaster" Target="slideMasters/slideMaster66.xml"/><Relationship Id="rId87" Type="http://schemas.openxmlformats.org/officeDocument/2006/relationships/slideMaster" Target="slideMasters/slideMaster87.xml"/><Relationship Id="rId110" Type="http://schemas.openxmlformats.org/officeDocument/2006/relationships/slideMaster" Target="slideMasters/slideMaster110.xml"/><Relationship Id="rId115" Type="http://schemas.openxmlformats.org/officeDocument/2006/relationships/slideMaster" Target="slideMasters/slideMaster115.xml"/><Relationship Id="rId131" Type="http://schemas.openxmlformats.org/officeDocument/2006/relationships/slide" Target="slides/slide2.xml"/><Relationship Id="rId136" Type="http://schemas.openxmlformats.org/officeDocument/2006/relationships/slide" Target="slides/slide7.xml"/><Relationship Id="rId157" Type="http://schemas.openxmlformats.org/officeDocument/2006/relationships/slide" Target="slides/slide28.xml"/><Relationship Id="rId178" Type="http://schemas.openxmlformats.org/officeDocument/2006/relationships/slide" Target="slides/slide49.xml"/><Relationship Id="rId61" Type="http://schemas.openxmlformats.org/officeDocument/2006/relationships/slideMaster" Target="slideMasters/slideMaster61.xml"/><Relationship Id="rId82" Type="http://schemas.openxmlformats.org/officeDocument/2006/relationships/slideMaster" Target="slideMasters/slideMaster82.xml"/><Relationship Id="rId152" Type="http://schemas.openxmlformats.org/officeDocument/2006/relationships/slide" Target="slides/slide23.xml"/><Relationship Id="rId173" Type="http://schemas.openxmlformats.org/officeDocument/2006/relationships/slide" Target="slides/slide44.xml"/><Relationship Id="rId194" Type="http://schemas.openxmlformats.org/officeDocument/2006/relationships/slide" Target="slides/slide65.xml"/><Relationship Id="rId199" Type="http://schemas.openxmlformats.org/officeDocument/2006/relationships/slide" Target="slides/slide70.xml"/><Relationship Id="rId203" Type="http://schemas.openxmlformats.org/officeDocument/2006/relationships/slide" Target="slides/slide74.xml"/><Relationship Id="rId208" Type="http://schemas.openxmlformats.org/officeDocument/2006/relationships/slide" Target="slides/slide79.xml"/><Relationship Id="rId229" Type="http://schemas.openxmlformats.org/officeDocument/2006/relationships/slide" Target="slides/slide100.xml"/><Relationship Id="rId19" Type="http://schemas.openxmlformats.org/officeDocument/2006/relationships/slideMaster" Target="slideMasters/slideMaster19.xml"/><Relationship Id="rId224" Type="http://schemas.openxmlformats.org/officeDocument/2006/relationships/slide" Target="slides/slide95.xml"/><Relationship Id="rId240" Type="http://schemas.openxmlformats.org/officeDocument/2006/relationships/slide" Target="slides/slide111.xml"/><Relationship Id="rId245" Type="http://schemas.openxmlformats.org/officeDocument/2006/relationships/slide" Target="slides/slide116.xml"/><Relationship Id="rId261" Type="http://schemas.openxmlformats.org/officeDocument/2006/relationships/slide" Target="slides/slide132.xml"/><Relationship Id="rId266" Type="http://schemas.openxmlformats.org/officeDocument/2006/relationships/theme" Target="theme/theme1.xml"/><Relationship Id="rId14" Type="http://schemas.openxmlformats.org/officeDocument/2006/relationships/slideMaster" Target="slideMasters/slideMaster14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56" Type="http://schemas.openxmlformats.org/officeDocument/2006/relationships/slideMaster" Target="slideMasters/slideMaster56.xml"/><Relationship Id="rId77" Type="http://schemas.openxmlformats.org/officeDocument/2006/relationships/slideMaster" Target="slideMasters/slideMaster77.xml"/><Relationship Id="rId100" Type="http://schemas.openxmlformats.org/officeDocument/2006/relationships/slideMaster" Target="slideMasters/slideMaster100.xml"/><Relationship Id="rId105" Type="http://schemas.openxmlformats.org/officeDocument/2006/relationships/slideMaster" Target="slideMasters/slideMaster105.xml"/><Relationship Id="rId126" Type="http://schemas.openxmlformats.org/officeDocument/2006/relationships/slideMaster" Target="slideMasters/slideMaster126.xml"/><Relationship Id="rId147" Type="http://schemas.openxmlformats.org/officeDocument/2006/relationships/slide" Target="slides/slide18.xml"/><Relationship Id="rId168" Type="http://schemas.openxmlformats.org/officeDocument/2006/relationships/slide" Target="slides/slide39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Master" Target="slideMasters/slideMaster72.xml"/><Relationship Id="rId93" Type="http://schemas.openxmlformats.org/officeDocument/2006/relationships/slideMaster" Target="slideMasters/slideMaster93.xml"/><Relationship Id="rId98" Type="http://schemas.openxmlformats.org/officeDocument/2006/relationships/slideMaster" Target="slideMasters/slideMaster98.xml"/><Relationship Id="rId121" Type="http://schemas.openxmlformats.org/officeDocument/2006/relationships/slideMaster" Target="slideMasters/slideMaster121.xml"/><Relationship Id="rId142" Type="http://schemas.openxmlformats.org/officeDocument/2006/relationships/slide" Target="slides/slide13.xml"/><Relationship Id="rId163" Type="http://schemas.openxmlformats.org/officeDocument/2006/relationships/slide" Target="slides/slide34.xml"/><Relationship Id="rId184" Type="http://schemas.openxmlformats.org/officeDocument/2006/relationships/slide" Target="slides/slide55.xml"/><Relationship Id="rId189" Type="http://schemas.openxmlformats.org/officeDocument/2006/relationships/slide" Target="slides/slide60.xml"/><Relationship Id="rId219" Type="http://schemas.openxmlformats.org/officeDocument/2006/relationships/slide" Target="slides/slide90.xml"/><Relationship Id="rId3" Type="http://schemas.openxmlformats.org/officeDocument/2006/relationships/slideMaster" Target="slideMasters/slideMaster3.xml"/><Relationship Id="rId214" Type="http://schemas.openxmlformats.org/officeDocument/2006/relationships/slide" Target="slides/slide85.xml"/><Relationship Id="rId230" Type="http://schemas.openxmlformats.org/officeDocument/2006/relationships/slide" Target="slides/slide101.xml"/><Relationship Id="rId235" Type="http://schemas.openxmlformats.org/officeDocument/2006/relationships/slide" Target="slides/slide106.xml"/><Relationship Id="rId251" Type="http://schemas.openxmlformats.org/officeDocument/2006/relationships/slide" Target="slides/slide122.xml"/><Relationship Id="rId256" Type="http://schemas.openxmlformats.org/officeDocument/2006/relationships/slide" Target="slides/slide127.xml"/><Relationship Id="rId25" Type="http://schemas.openxmlformats.org/officeDocument/2006/relationships/slideMaster" Target="slideMasters/slideMaster25.xml"/><Relationship Id="rId46" Type="http://schemas.openxmlformats.org/officeDocument/2006/relationships/slideMaster" Target="slideMasters/slideMaster46.xml"/><Relationship Id="rId67" Type="http://schemas.openxmlformats.org/officeDocument/2006/relationships/slideMaster" Target="slideMasters/slideMaster67.xml"/><Relationship Id="rId116" Type="http://schemas.openxmlformats.org/officeDocument/2006/relationships/slideMaster" Target="slideMasters/slideMaster116.xml"/><Relationship Id="rId137" Type="http://schemas.openxmlformats.org/officeDocument/2006/relationships/slide" Target="slides/slide8.xml"/><Relationship Id="rId158" Type="http://schemas.openxmlformats.org/officeDocument/2006/relationships/slide" Target="slides/slide29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62" Type="http://schemas.openxmlformats.org/officeDocument/2006/relationships/slideMaster" Target="slideMasters/slideMaster62.xml"/><Relationship Id="rId83" Type="http://schemas.openxmlformats.org/officeDocument/2006/relationships/slideMaster" Target="slideMasters/slideMaster83.xml"/><Relationship Id="rId88" Type="http://schemas.openxmlformats.org/officeDocument/2006/relationships/slideMaster" Target="slideMasters/slideMaster88.xml"/><Relationship Id="rId111" Type="http://schemas.openxmlformats.org/officeDocument/2006/relationships/slideMaster" Target="slideMasters/slideMaster111.xml"/><Relationship Id="rId132" Type="http://schemas.openxmlformats.org/officeDocument/2006/relationships/slide" Target="slides/slide3.xml"/><Relationship Id="rId153" Type="http://schemas.openxmlformats.org/officeDocument/2006/relationships/slide" Target="slides/slide24.xml"/><Relationship Id="rId174" Type="http://schemas.openxmlformats.org/officeDocument/2006/relationships/slide" Target="slides/slide45.xml"/><Relationship Id="rId179" Type="http://schemas.openxmlformats.org/officeDocument/2006/relationships/slide" Target="slides/slide50.xml"/><Relationship Id="rId195" Type="http://schemas.openxmlformats.org/officeDocument/2006/relationships/slide" Target="slides/slide66.xml"/><Relationship Id="rId209" Type="http://schemas.openxmlformats.org/officeDocument/2006/relationships/slide" Target="slides/slide80.xml"/><Relationship Id="rId190" Type="http://schemas.openxmlformats.org/officeDocument/2006/relationships/slide" Target="slides/slide61.xml"/><Relationship Id="rId204" Type="http://schemas.openxmlformats.org/officeDocument/2006/relationships/slide" Target="slides/slide75.xml"/><Relationship Id="rId220" Type="http://schemas.openxmlformats.org/officeDocument/2006/relationships/slide" Target="slides/slide91.xml"/><Relationship Id="rId225" Type="http://schemas.openxmlformats.org/officeDocument/2006/relationships/slide" Target="slides/slide96.xml"/><Relationship Id="rId241" Type="http://schemas.openxmlformats.org/officeDocument/2006/relationships/slide" Target="slides/slide112.xml"/><Relationship Id="rId246" Type="http://schemas.openxmlformats.org/officeDocument/2006/relationships/slide" Target="slides/slide117.xml"/><Relationship Id="rId267" Type="http://schemas.openxmlformats.org/officeDocument/2006/relationships/tableStyles" Target="tableStyles.xml"/><Relationship Id="rId15" Type="http://schemas.openxmlformats.org/officeDocument/2006/relationships/slideMaster" Target="slideMasters/slideMaster15.xml"/><Relationship Id="rId36" Type="http://schemas.openxmlformats.org/officeDocument/2006/relationships/slideMaster" Target="slideMasters/slideMaster36.xml"/><Relationship Id="rId57" Type="http://schemas.openxmlformats.org/officeDocument/2006/relationships/slideMaster" Target="slideMasters/slideMaster57.xml"/><Relationship Id="rId106" Type="http://schemas.openxmlformats.org/officeDocument/2006/relationships/slideMaster" Target="slideMasters/slideMaster106.xml"/><Relationship Id="rId127" Type="http://schemas.openxmlformats.org/officeDocument/2006/relationships/slideMaster" Target="slideMasters/slideMaster127.xml"/><Relationship Id="rId262" Type="http://schemas.openxmlformats.org/officeDocument/2006/relationships/slide" Target="slides/slide133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52" Type="http://schemas.openxmlformats.org/officeDocument/2006/relationships/slideMaster" Target="slideMasters/slideMaster52.xml"/><Relationship Id="rId73" Type="http://schemas.openxmlformats.org/officeDocument/2006/relationships/slideMaster" Target="slideMasters/slideMaster73.xml"/><Relationship Id="rId78" Type="http://schemas.openxmlformats.org/officeDocument/2006/relationships/slideMaster" Target="slideMasters/slideMaster78.xml"/><Relationship Id="rId94" Type="http://schemas.openxmlformats.org/officeDocument/2006/relationships/slideMaster" Target="slideMasters/slideMaster94.xml"/><Relationship Id="rId99" Type="http://schemas.openxmlformats.org/officeDocument/2006/relationships/slideMaster" Target="slideMasters/slideMaster99.xml"/><Relationship Id="rId101" Type="http://schemas.openxmlformats.org/officeDocument/2006/relationships/slideMaster" Target="slideMasters/slideMaster101.xml"/><Relationship Id="rId122" Type="http://schemas.openxmlformats.org/officeDocument/2006/relationships/slideMaster" Target="slideMasters/slideMaster122.xml"/><Relationship Id="rId143" Type="http://schemas.openxmlformats.org/officeDocument/2006/relationships/slide" Target="slides/slide14.xml"/><Relationship Id="rId148" Type="http://schemas.openxmlformats.org/officeDocument/2006/relationships/slide" Target="slides/slide19.xml"/><Relationship Id="rId164" Type="http://schemas.openxmlformats.org/officeDocument/2006/relationships/slide" Target="slides/slide35.xml"/><Relationship Id="rId169" Type="http://schemas.openxmlformats.org/officeDocument/2006/relationships/slide" Target="slides/slide40.xml"/><Relationship Id="rId185" Type="http://schemas.openxmlformats.org/officeDocument/2006/relationships/slide" Target="slides/slide5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80" Type="http://schemas.openxmlformats.org/officeDocument/2006/relationships/slide" Target="slides/slide51.xml"/><Relationship Id="rId210" Type="http://schemas.openxmlformats.org/officeDocument/2006/relationships/slide" Target="slides/slide81.xml"/><Relationship Id="rId215" Type="http://schemas.openxmlformats.org/officeDocument/2006/relationships/slide" Target="slides/slide86.xml"/><Relationship Id="rId236" Type="http://schemas.openxmlformats.org/officeDocument/2006/relationships/slide" Target="slides/slide107.xml"/><Relationship Id="rId257" Type="http://schemas.openxmlformats.org/officeDocument/2006/relationships/slide" Target="slides/slide128.xml"/><Relationship Id="rId26" Type="http://schemas.openxmlformats.org/officeDocument/2006/relationships/slideMaster" Target="slideMasters/slideMaster26.xml"/><Relationship Id="rId231" Type="http://schemas.openxmlformats.org/officeDocument/2006/relationships/slide" Target="slides/slide102.xml"/><Relationship Id="rId252" Type="http://schemas.openxmlformats.org/officeDocument/2006/relationships/slide" Target="slides/slide123.xml"/><Relationship Id="rId47" Type="http://schemas.openxmlformats.org/officeDocument/2006/relationships/slideMaster" Target="slideMasters/slideMaster47.xml"/><Relationship Id="rId68" Type="http://schemas.openxmlformats.org/officeDocument/2006/relationships/slideMaster" Target="slideMasters/slideMaster68.xml"/><Relationship Id="rId89" Type="http://schemas.openxmlformats.org/officeDocument/2006/relationships/slideMaster" Target="slideMasters/slideMaster89.xml"/><Relationship Id="rId112" Type="http://schemas.openxmlformats.org/officeDocument/2006/relationships/slideMaster" Target="slideMasters/slideMaster112.xml"/><Relationship Id="rId133" Type="http://schemas.openxmlformats.org/officeDocument/2006/relationships/slide" Target="slides/slide4.xml"/><Relationship Id="rId154" Type="http://schemas.openxmlformats.org/officeDocument/2006/relationships/slide" Target="slides/slide25.xml"/><Relationship Id="rId175" Type="http://schemas.openxmlformats.org/officeDocument/2006/relationships/slide" Target="slides/slide46.xml"/><Relationship Id="rId196" Type="http://schemas.openxmlformats.org/officeDocument/2006/relationships/slide" Target="slides/slide67.xml"/><Relationship Id="rId200" Type="http://schemas.openxmlformats.org/officeDocument/2006/relationships/slide" Target="slides/slide71.xml"/><Relationship Id="rId16" Type="http://schemas.openxmlformats.org/officeDocument/2006/relationships/slideMaster" Target="slideMasters/slideMaster16.xml"/><Relationship Id="rId221" Type="http://schemas.openxmlformats.org/officeDocument/2006/relationships/slide" Target="slides/slide92.xml"/><Relationship Id="rId242" Type="http://schemas.openxmlformats.org/officeDocument/2006/relationships/slide" Target="slides/slide113.xml"/><Relationship Id="rId263" Type="http://schemas.openxmlformats.org/officeDocument/2006/relationships/notesMaster" Target="notesMasters/notesMaster1.xml"/><Relationship Id="rId37" Type="http://schemas.openxmlformats.org/officeDocument/2006/relationships/slideMaster" Target="slideMasters/slideMaster37.xml"/><Relationship Id="rId58" Type="http://schemas.openxmlformats.org/officeDocument/2006/relationships/slideMaster" Target="slideMasters/slideMaster58.xml"/><Relationship Id="rId79" Type="http://schemas.openxmlformats.org/officeDocument/2006/relationships/slideMaster" Target="slideMasters/slideMaster79.xml"/><Relationship Id="rId102" Type="http://schemas.openxmlformats.org/officeDocument/2006/relationships/slideMaster" Target="slideMasters/slideMaster102.xml"/><Relationship Id="rId123" Type="http://schemas.openxmlformats.org/officeDocument/2006/relationships/slideMaster" Target="slideMasters/slideMaster123.xml"/><Relationship Id="rId144" Type="http://schemas.openxmlformats.org/officeDocument/2006/relationships/slide" Target="slides/slide15.xml"/><Relationship Id="rId90" Type="http://schemas.openxmlformats.org/officeDocument/2006/relationships/slideMaster" Target="slideMasters/slideMaster90.xml"/><Relationship Id="rId165" Type="http://schemas.openxmlformats.org/officeDocument/2006/relationships/slide" Target="slides/slide36.xml"/><Relationship Id="rId186" Type="http://schemas.openxmlformats.org/officeDocument/2006/relationships/slide" Target="slides/slide57.xml"/><Relationship Id="rId211" Type="http://schemas.openxmlformats.org/officeDocument/2006/relationships/slide" Target="slides/slide82.xml"/><Relationship Id="rId232" Type="http://schemas.openxmlformats.org/officeDocument/2006/relationships/slide" Target="slides/slide103.xml"/><Relationship Id="rId253" Type="http://schemas.openxmlformats.org/officeDocument/2006/relationships/slide" Target="slides/slide124.xml"/><Relationship Id="rId27" Type="http://schemas.openxmlformats.org/officeDocument/2006/relationships/slideMaster" Target="slideMasters/slideMaster27.xml"/><Relationship Id="rId48" Type="http://schemas.openxmlformats.org/officeDocument/2006/relationships/slideMaster" Target="slideMasters/slideMaster48.xml"/><Relationship Id="rId69" Type="http://schemas.openxmlformats.org/officeDocument/2006/relationships/slideMaster" Target="slideMasters/slideMaster69.xml"/><Relationship Id="rId113" Type="http://schemas.openxmlformats.org/officeDocument/2006/relationships/slideMaster" Target="slideMasters/slideMaster113.xml"/><Relationship Id="rId134" Type="http://schemas.openxmlformats.org/officeDocument/2006/relationships/slide" Target="slides/slide5.xml"/><Relationship Id="rId80" Type="http://schemas.openxmlformats.org/officeDocument/2006/relationships/slideMaster" Target="slideMasters/slideMaster80.xml"/><Relationship Id="rId155" Type="http://schemas.openxmlformats.org/officeDocument/2006/relationships/slide" Target="slides/slide26.xml"/><Relationship Id="rId176" Type="http://schemas.openxmlformats.org/officeDocument/2006/relationships/slide" Target="slides/slide47.xml"/><Relationship Id="rId197" Type="http://schemas.openxmlformats.org/officeDocument/2006/relationships/slide" Target="slides/slide68.xml"/><Relationship Id="rId201" Type="http://schemas.openxmlformats.org/officeDocument/2006/relationships/slide" Target="slides/slide72.xml"/><Relationship Id="rId222" Type="http://schemas.openxmlformats.org/officeDocument/2006/relationships/slide" Target="slides/slide93.xml"/><Relationship Id="rId243" Type="http://schemas.openxmlformats.org/officeDocument/2006/relationships/slide" Target="slides/slide114.xml"/><Relationship Id="rId264" Type="http://schemas.openxmlformats.org/officeDocument/2006/relationships/presProps" Target="presProps.xml"/><Relationship Id="rId17" Type="http://schemas.openxmlformats.org/officeDocument/2006/relationships/slideMaster" Target="slideMasters/slideMaster17.xml"/><Relationship Id="rId38" Type="http://schemas.openxmlformats.org/officeDocument/2006/relationships/slideMaster" Target="slideMasters/slideMaster38.xml"/><Relationship Id="rId59" Type="http://schemas.openxmlformats.org/officeDocument/2006/relationships/slideMaster" Target="slideMasters/slideMaster59.xml"/><Relationship Id="rId103" Type="http://schemas.openxmlformats.org/officeDocument/2006/relationships/slideMaster" Target="slideMasters/slideMaster103.xml"/><Relationship Id="rId124" Type="http://schemas.openxmlformats.org/officeDocument/2006/relationships/slideMaster" Target="slideMasters/slideMaster124.xml"/><Relationship Id="rId70" Type="http://schemas.openxmlformats.org/officeDocument/2006/relationships/slideMaster" Target="slideMasters/slideMaster70.xml"/><Relationship Id="rId91" Type="http://schemas.openxmlformats.org/officeDocument/2006/relationships/slideMaster" Target="slideMasters/slideMaster91.xml"/><Relationship Id="rId145" Type="http://schemas.openxmlformats.org/officeDocument/2006/relationships/slide" Target="slides/slide16.xml"/><Relationship Id="rId166" Type="http://schemas.openxmlformats.org/officeDocument/2006/relationships/slide" Target="slides/slide37.xml"/><Relationship Id="rId187" Type="http://schemas.openxmlformats.org/officeDocument/2006/relationships/slide" Target="slides/slide58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83.xml"/><Relationship Id="rId233" Type="http://schemas.openxmlformats.org/officeDocument/2006/relationships/slide" Target="slides/slide104.xml"/><Relationship Id="rId254" Type="http://schemas.openxmlformats.org/officeDocument/2006/relationships/slide" Target="slides/slide1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A050CE-666A-427E-8A7F-B931CC8750E0}" type="datetimeFigureOut">
              <a:rPr lang="en-US" smtClean="0"/>
              <a:pPr/>
              <a:t>6/16/2016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B29C9-271E-4474-A58E-90BE9AAFCF6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commons.wikimedia.org</a:t>
            </a:r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5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6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6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8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4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4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6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7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9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0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hape 10"/>
          <p:cNvCxnSpPr/>
          <p:nvPr/>
        </p:nvCxnSpPr>
        <p:spPr>
          <a:xfrm>
            <a:off x="4278300" y="3668216"/>
            <a:ext cx="587400" cy="0"/>
          </a:xfrm>
          <a:prstGeom prst="straightConnector1">
            <a:avLst/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311700" y="794633"/>
            <a:ext cx="8520600" cy="2610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400"/>
            </a:lvl1pPr>
            <a:lvl2pPr lvl="1" algn="ctr">
              <a:spcBef>
                <a:spcPts val="0"/>
              </a:spcBef>
              <a:buSzPct val="100000"/>
              <a:defRPr sz="5400"/>
            </a:lvl2pPr>
            <a:lvl3pPr lvl="2" algn="ctr">
              <a:spcBef>
                <a:spcPts val="0"/>
              </a:spcBef>
              <a:buSzPct val="100000"/>
              <a:defRPr sz="5400"/>
            </a:lvl3pPr>
            <a:lvl4pPr lvl="3" algn="ctr">
              <a:spcBef>
                <a:spcPts val="0"/>
              </a:spcBef>
              <a:buSzPct val="100000"/>
              <a:defRPr sz="5400"/>
            </a:lvl4pPr>
            <a:lvl5pPr lvl="4" algn="ctr">
              <a:spcBef>
                <a:spcPts val="0"/>
              </a:spcBef>
              <a:buSzPct val="100000"/>
              <a:defRPr sz="5400"/>
            </a:lvl5pPr>
            <a:lvl6pPr lvl="5" algn="ctr">
              <a:spcBef>
                <a:spcPts val="0"/>
              </a:spcBef>
              <a:buSzPct val="100000"/>
              <a:defRPr sz="5400"/>
            </a:lvl6pPr>
            <a:lvl7pPr lvl="6" algn="ctr">
              <a:spcBef>
                <a:spcPts val="0"/>
              </a:spcBef>
              <a:buSzPct val="100000"/>
              <a:defRPr sz="5400"/>
            </a:lvl7pPr>
            <a:lvl8pPr lvl="7" algn="ctr">
              <a:spcBef>
                <a:spcPts val="0"/>
              </a:spcBef>
              <a:buSzPct val="100000"/>
              <a:defRPr sz="5400"/>
            </a:lvl8pPr>
            <a:lvl9pPr lvl="8" algn="ctr">
              <a:spcBef>
                <a:spcPts val="0"/>
              </a:spcBef>
              <a:buSzPct val="100000"/>
              <a:defRPr sz="54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311700" y="4221097"/>
            <a:ext cx="8520600" cy="9780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 flipH="1">
            <a:off x="8246400" y="5661233"/>
            <a:ext cx="897600" cy="11968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1" name="Shape 11"/>
          <p:cNvSpPr/>
          <p:nvPr/>
        </p:nvSpPr>
        <p:spPr>
          <a:xfrm flipH="1">
            <a:off x="8246400" y="5661167"/>
            <a:ext cx="897600" cy="1196800"/>
          </a:xfrm>
          <a:prstGeom prst="round1Rect">
            <a:avLst>
              <a:gd name="adj" fmla="val 16667"/>
            </a:avLst>
          </a:prstGeom>
          <a:solidFill>
            <a:schemeClr val="lt1">
              <a:alpha val="68080"/>
            </a:scheme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390525" y="2425700"/>
            <a:ext cx="8222100" cy="1244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390525" y="3718840"/>
            <a:ext cx="8222100" cy="577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 rot="10800000" flipH="1">
            <a:off x="0" y="2248000"/>
            <a:ext cx="9144000" cy="461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0" name="Shape 20"/>
          <p:cNvSpPr/>
          <p:nvPr/>
        </p:nvSpPr>
        <p:spPr>
          <a:xfrm>
            <a:off x="0" y="2248000"/>
            <a:ext cx="9144000" cy="1448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8222100" cy="361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 rot="10800000" flipH="1">
            <a:off x="0" y="2248000"/>
            <a:ext cx="9144000" cy="461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0" name="Shape 20"/>
          <p:cNvSpPr/>
          <p:nvPr/>
        </p:nvSpPr>
        <p:spPr>
          <a:xfrm>
            <a:off x="0" y="2248000"/>
            <a:ext cx="9144000" cy="1448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8222100" cy="361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 rot="10800000" flipH="1">
            <a:off x="0" y="2248000"/>
            <a:ext cx="9144000" cy="461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0" name="Shape 20"/>
          <p:cNvSpPr/>
          <p:nvPr/>
        </p:nvSpPr>
        <p:spPr>
          <a:xfrm>
            <a:off x="0" y="2248000"/>
            <a:ext cx="9144000" cy="1448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8222100" cy="361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 rot="10800000" flipH="1">
            <a:off x="0" y="2248000"/>
            <a:ext cx="9144000" cy="461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0" name="Shape 20"/>
          <p:cNvSpPr/>
          <p:nvPr/>
        </p:nvSpPr>
        <p:spPr>
          <a:xfrm>
            <a:off x="0" y="2248000"/>
            <a:ext cx="9144000" cy="1448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8222100" cy="361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pPr lvl="0">
                <a:spcBef>
                  <a:spcPts val="0"/>
                </a:spcBef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801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46A6A-AC71-4870-B256-9627CB93439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1DA88-718D-49E0-AFE8-16D01A3263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Tm="4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hape 10"/>
          <p:cNvCxnSpPr/>
          <p:nvPr/>
        </p:nvCxnSpPr>
        <p:spPr>
          <a:xfrm>
            <a:off x="4278300" y="3668216"/>
            <a:ext cx="587400" cy="0"/>
          </a:xfrm>
          <a:prstGeom prst="straightConnector1">
            <a:avLst/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311700" y="794633"/>
            <a:ext cx="8520600" cy="2610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400"/>
            </a:lvl1pPr>
            <a:lvl2pPr lvl="1" algn="ctr">
              <a:spcBef>
                <a:spcPts val="0"/>
              </a:spcBef>
              <a:buSzPct val="100000"/>
              <a:defRPr sz="5400"/>
            </a:lvl2pPr>
            <a:lvl3pPr lvl="2" algn="ctr">
              <a:spcBef>
                <a:spcPts val="0"/>
              </a:spcBef>
              <a:buSzPct val="100000"/>
              <a:defRPr sz="5400"/>
            </a:lvl3pPr>
            <a:lvl4pPr lvl="3" algn="ctr">
              <a:spcBef>
                <a:spcPts val="0"/>
              </a:spcBef>
              <a:buSzPct val="100000"/>
              <a:defRPr sz="5400"/>
            </a:lvl4pPr>
            <a:lvl5pPr lvl="4" algn="ctr">
              <a:spcBef>
                <a:spcPts val="0"/>
              </a:spcBef>
              <a:buSzPct val="100000"/>
              <a:defRPr sz="5400"/>
            </a:lvl5pPr>
            <a:lvl6pPr lvl="5" algn="ctr">
              <a:spcBef>
                <a:spcPts val="0"/>
              </a:spcBef>
              <a:buSzPct val="100000"/>
              <a:defRPr sz="5400"/>
            </a:lvl6pPr>
            <a:lvl7pPr lvl="6" algn="ctr">
              <a:spcBef>
                <a:spcPts val="0"/>
              </a:spcBef>
              <a:buSzPct val="100000"/>
              <a:defRPr sz="5400"/>
            </a:lvl7pPr>
            <a:lvl8pPr lvl="7" algn="ctr">
              <a:spcBef>
                <a:spcPts val="0"/>
              </a:spcBef>
              <a:buSzPct val="100000"/>
              <a:defRPr sz="5400"/>
            </a:lvl8pPr>
            <a:lvl9pPr lvl="8" algn="ctr">
              <a:spcBef>
                <a:spcPts val="0"/>
              </a:spcBef>
              <a:buSzPct val="100000"/>
              <a:defRPr sz="54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311700" y="4221097"/>
            <a:ext cx="8520600" cy="9780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4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  <p:transition advTm="400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0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0.xml"/><Relationship Id="rId1" Type="http://schemas.openxmlformats.org/officeDocument/2006/relationships/slideLayout" Target="../slideLayouts/slideLayout100.xml"/></Relationships>
</file>

<file path=ppt/slideMasters/_rels/slideMaster10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1.xml"/><Relationship Id="rId1" Type="http://schemas.openxmlformats.org/officeDocument/2006/relationships/slideLayout" Target="../slideLayouts/slideLayout101.xml"/></Relationships>
</file>

<file path=ppt/slideMasters/_rels/slideMaster10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2.xml"/><Relationship Id="rId1" Type="http://schemas.openxmlformats.org/officeDocument/2006/relationships/slideLayout" Target="../slideLayouts/slideLayout102.xml"/></Relationships>
</file>

<file path=ppt/slideMasters/_rels/slideMaster10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3.xml"/><Relationship Id="rId1" Type="http://schemas.openxmlformats.org/officeDocument/2006/relationships/slideLayout" Target="../slideLayouts/slideLayout103.xml"/></Relationships>
</file>

<file path=ppt/slideMasters/_rels/slideMaster10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4.xml"/><Relationship Id="rId1" Type="http://schemas.openxmlformats.org/officeDocument/2006/relationships/slideLayout" Target="../slideLayouts/slideLayout104.xml"/></Relationships>
</file>

<file path=ppt/slideMasters/_rels/slideMaster10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5.xml"/><Relationship Id="rId1" Type="http://schemas.openxmlformats.org/officeDocument/2006/relationships/slideLayout" Target="../slideLayouts/slideLayout105.xml"/></Relationships>
</file>

<file path=ppt/slideMasters/_rels/slideMaster10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6.xml"/><Relationship Id="rId1" Type="http://schemas.openxmlformats.org/officeDocument/2006/relationships/slideLayout" Target="../slideLayouts/slideLayout106.xml"/></Relationships>
</file>

<file path=ppt/slideMasters/_rels/slideMaster10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7.xml"/><Relationship Id="rId1" Type="http://schemas.openxmlformats.org/officeDocument/2006/relationships/slideLayout" Target="../slideLayouts/slideLayout107.xml"/></Relationships>
</file>

<file path=ppt/slideMasters/_rels/slideMaster10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8.xml"/><Relationship Id="rId1" Type="http://schemas.openxmlformats.org/officeDocument/2006/relationships/slideLayout" Target="../slideLayouts/slideLayout108.xml"/></Relationships>
</file>

<file path=ppt/slideMasters/_rels/slideMaster10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9.xml"/><Relationship Id="rId1" Type="http://schemas.openxmlformats.org/officeDocument/2006/relationships/slideLayout" Target="../slideLayouts/slideLayout109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0.xml"/><Relationship Id="rId1" Type="http://schemas.openxmlformats.org/officeDocument/2006/relationships/slideLayout" Target="../slideLayouts/slideLayout110.xml"/></Relationships>
</file>

<file path=ppt/slideMasters/_rels/slideMaster1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1.xml"/><Relationship Id="rId1" Type="http://schemas.openxmlformats.org/officeDocument/2006/relationships/slideLayout" Target="../slideLayouts/slideLayout111.xml"/></Relationships>
</file>

<file path=ppt/slideMasters/_rels/slideMaster1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2.xml"/><Relationship Id="rId1" Type="http://schemas.openxmlformats.org/officeDocument/2006/relationships/slideLayout" Target="../slideLayouts/slideLayout112.xml"/></Relationships>
</file>

<file path=ppt/slideMasters/_rels/slideMaster1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3.xml"/><Relationship Id="rId1" Type="http://schemas.openxmlformats.org/officeDocument/2006/relationships/slideLayout" Target="../slideLayouts/slideLayout113.xml"/></Relationships>
</file>

<file path=ppt/slideMasters/_rels/slideMaster1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4.xml"/><Relationship Id="rId1" Type="http://schemas.openxmlformats.org/officeDocument/2006/relationships/slideLayout" Target="../slideLayouts/slideLayout114.xml"/></Relationships>
</file>

<file path=ppt/slideMasters/_rels/slideMaster1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5.xml"/><Relationship Id="rId1" Type="http://schemas.openxmlformats.org/officeDocument/2006/relationships/slideLayout" Target="../slideLayouts/slideLayout115.xml"/></Relationships>
</file>

<file path=ppt/slideMasters/_rels/slideMaster1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6.xml"/><Relationship Id="rId1" Type="http://schemas.openxmlformats.org/officeDocument/2006/relationships/slideLayout" Target="../slideLayouts/slideLayout116.xml"/></Relationships>
</file>

<file path=ppt/slideMasters/_rels/slideMaster1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7.xml"/><Relationship Id="rId1" Type="http://schemas.openxmlformats.org/officeDocument/2006/relationships/slideLayout" Target="../slideLayouts/slideLayout117.xml"/></Relationships>
</file>

<file path=ppt/slideMasters/_rels/slideMaster1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8.xml"/><Relationship Id="rId1" Type="http://schemas.openxmlformats.org/officeDocument/2006/relationships/slideLayout" Target="../slideLayouts/slideLayout118.xml"/></Relationships>
</file>

<file path=ppt/slideMasters/_rels/slideMaster1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9.xml"/><Relationship Id="rId1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1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0.xml"/><Relationship Id="rId1" Type="http://schemas.openxmlformats.org/officeDocument/2006/relationships/slideLayout" Target="../slideLayouts/slideLayout120.xml"/></Relationships>
</file>

<file path=ppt/slideMasters/_rels/slideMaster1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1.xml"/><Relationship Id="rId1" Type="http://schemas.openxmlformats.org/officeDocument/2006/relationships/slideLayout" Target="../slideLayouts/slideLayout121.xml"/></Relationships>
</file>

<file path=ppt/slideMasters/_rels/slideMaster1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2.xml"/><Relationship Id="rId1" Type="http://schemas.openxmlformats.org/officeDocument/2006/relationships/slideLayout" Target="../slideLayouts/slideLayout122.xml"/></Relationships>
</file>

<file path=ppt/slideMasters/_rels/slideMaster1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3.xml"/><Relationship Id="rId1" Type="http://schemas.openxmlformats.org/officeDocument/2006/relationships/slideLayout" Target="../slideLayouts/slideLayout123.xml"/></Relationships>
</file>

<file path=ppt/slideMasters/_rels/slideMaster124.xml.rels><?xml version="1.0" encoding="UTF-8" standalone="yes"?>
<Relationships xmlns="http://schemas.openxmlformats.org/package/2006/relationships"><Relationship Id="rId3" Type="http://schemas.openxmlformats.org/officeDocument/2006/relationships/theme" Target="../theme/theme124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/Relationships>
</file>

<file path=ppt/slideMasters/_rels/slideMaster1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5.xml"/><Relationship Id="rId1" Type="http://schemas.openxmlformats.org/officeDocument/2006/relationships/slideLayout" Target="../slideLayouts/slideLayout126.xml"/></Relationships>
</file>

<file path=ppt/slideMasters/_rels/slideMaster1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6.xml"/><Relationship Id="rId1" Type="http://schemas.openxmlformats.org/officeDocument/2006/relationships/slideLayout" Target="../slideLayouts/slideLayout127.xml"/></Relationships>
</file>

<file path=ppt/slideMasters/_rels/slideMaster1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7.xml"/><Relationship Id="rId1" Type="http://schemas.openxmlformats.org/officeDocument/2006/relationships/slideLayout" Target="../slideLayouts/slideLayout128.xml"/></Relationships>
</file>

<file path=ppt/slideMasters/_rels/slideMaster1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8.xml"/><Relationship Id="rId1" Type="http://schemas.openxmlformats.org/officeDocument/2006/relationships/slideLayout" Target="../slideLayouts/slideLayout129.xml"/></Relationships>
</file>

<file path=ppt/slideMasters/_rels/slideMaster1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9.xml"/><Relationship Id="rId1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1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1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1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1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2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2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2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2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2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2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2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2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2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3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3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3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3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3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3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3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3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38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40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41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42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43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44.xml"/></Relationships>
</file>

<file path=ppt/slideMasters/_rels/slideMaster45.xml.rels><?xml version="1.0" encoding="UTF-8" standalone="yes"?>
<Relationships xmlns="http://schemas.openxmlformats.org/package/2006/relationships"><Relationship Id="rId2" Type="http://schemas.openxmlformats.org/officeDocument/2006/relationships/theme" Target="../theme/theme45.xml"/><Relationship Id="rId1" Type="http://schemas.openxmlformats.org/officeDocument/2006/relationships/slideLayout" Target="../slideLayouts/slideLayout45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46.xml"/></Relationships>
</file>

<file path=ppt/slideMasters/_rels/slideMaster47.xml.rels><?xml version="1.0" encoding="UTF-8" standalone="yes"?>
<Relationships xmlns="http://schemas.openxmlformats.org/package/2006/relationships"><Relationship Id="rId2" Type="http://schemas.openxmlformats.org/officeDocument/2006/relationships/theme" Target="../theme/theme47.xml"/><Relationship Id="rId1" Type="http://schemas.openxmlformats.org/officeDocument/2006/relationships/slideLayout" Target="../slideLayouts/slideLayout47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4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5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5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5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53.xml"/></Relationships>
</file>

<file path=ppt/slideMasters/_rels/slideMaster54.xml.rels><?xml version="1.0" encoding="UTF-8" standalone="yes"?>
<Relationships xmlns="http://schemas.openxmlformats.org/package/2006/relationships"><Relationship Id="rId2" Type="http://schemas.openxmlformats.org/officeDocument/2006/relationships/theme" Target="../theme/theme54.xml"/><Relationship Id="rId1" Type="http://schemas.openxmlformats.org/officeDocument/2006/relationships/slideLayout" Target="../slideLayouts/slideLayout54.xml"/></Relationships>
</file>

<file path=ppt/slideMasters/_rels/slideMaster5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5.xml"/><Relationship Id="rId1" Type="http://schemas.openxmlformats.org/officeDocument/2006/relationships/slideLayout" Target="../slideLayouts/slideLayout55.xml"/></Relationships>
</file>

<file path=ppt/slideMasters/_rels/slideMaster56.xml.rels><?xml version="1.0" encoding="UTF-8" standalone="yes"?>
<Relationships xmlns="http://schemas.openxmlformats.org/package/2006/relationships"><Relationship Id="rId2" Type="http://schemas.openxmlformats.org/officeDocument/2006/relationships/theme" Target="../theme/theme56.xml"/><Relationship Id="rId1" Type="http://schemas.openxmlformats.org/officeDocument/2006/relationships/slideLayout" Target="../slideLayouts/slideLayout56.xml"/></Relationships>
</file>

<file path=ppt/slideMasters/_rels/slideMaster57.xml.rels><?xml version="1.0" encoding="UTF-8" standalone="yes"?>
<Relationships xmlns="http://schemas.openxmlformats.org/package/2006/relationships"><Relationship Id="rId2" Type="http://schemas.openxmlformats.org/officeDocument/2006/relationships/theme" Target="../theme/theme57.xml"/><Relationship Id="rId1" Type="http://schemas.openxmlformats.org/officeDocument/2006/relationships/slideLayout" Target="../slideLayouts/slideLayout57.xml"/></Relationships>
</file>

<file path=ppt/slideMasters/_rels/slideMaster58.xml.rels><?xml version="1.0" encoding="UTF-8" standalone="yes"?>
<Relationships xmlns="http://schemas.openxmlformats.org/package/2006/relationships"><Relationship Id="rId2" Type="http://schemas.openxmlformats.org/officeDocument/2006/relationships/theme" Target="../theme/theme58.xml"/><Relationship Id="rId1" Type="http://schemas.openxmlformats.org/officeDocument/2006/relationships/slideLayout" Target="../slideLayouts/slideLayout58.xml"/></Relationships>
</file>

<file path=ppt/slideMasters/_rels/slideMaster59.xml.rels><?xml version="1.0" encoding="UTF-8" standalone="yes"?>
<Relationships xmlns="http://schemas.openxmlformats.org/package/2006/relationships"><Relationship Id="rId2" Type="http://schemas.openxmlformats.org/officeDocument/2006/relationships/theme" Target="../theme/theme59.xml"/><Relationship Id="rId1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60.xml.rels><?xml version="1.0" encoding="UTF-8" standalone="yes"?>
<Relationships xmlns="http://schemas.openxmlformats.org/package/2006/relationships"><Relationship Id="rId2" Type="http://schemas.openxmlformats.org/officeDocument/2006/relationships/theme" Target="../theme/theme60.xml"/><Relationship Id="rId1" Type="http://schemas.openxmlformats.org/officeDocument/2006/relationships/slideLayout" Target="../slideLayouts/slideLayout60.xml"/></Relationships>
</file>

<file path=ppt/slideMasters/_rels/slideMaster61.xml.rels><?xml version="1.0" encoding="UTF-8" standalone="yes"?>
<Relationships xmlns="http://schemas.openxmlformats.org/package/2006/relationships"><Relationship Id="rId2" Type="http://schemas.openxmlformats.org/officeDocument/2006/relationships/theme" Target="../theme/theme61.xml"/><Relationship Id="rId1" Type="http://schemas.openxmlformats.org/officeDocument/2006/relationships/slideLayout" Target="../slideLayouts/slideLayout61.xml"/></Relationships>
</file>

<file path=ppt/slideMasters/_rels/slideMaster62.xml.rels><?xml version="1.0" encoding="UTF-8" standalone="yes"?>
<Relationships xmlns="http://schemas.openxmlformats.org/package/2006/relationships"><Relationship Id="rId2" Type="http://schemas.openxmlformats.org/officeDocument/2006/relationships/theme" Target="../theme/theme62.xml"/><Relationship Id="rId1" Type="http://schemas.openxmlformats.org/officeDocument/2006/relationships/slideLayout" Target="../slideLayouts/slideLayout62.xml"/></Relationships>
</file>

<file path=ppt/slideMasters/_rels/slideMaster63.xml.rels><?xml version="1.0" encoding="UTF-8" standalone="yes"?>
<Relationships xmlns="http://schemas.openxmlformats.org/package/2006/relationships"><Relationship Id="rId2" Type="http://schemas.openxmlformats.org/officeDocument/2006/relationships/theme" Target="../theme/theme63.xml"/><Relationship Id="rId1" Type="http://schemas.openxmlformats.org/officeDocument/2006/relationships/slideLayout" Target="../slideLayouts/slideLayout63.xml"/></Relationships>
</file>

<file path=ppt/slideMasters/_rels/slideMaster64.xml.rels><?xml version="1.0" encoding="UTF-8" standalone="yes"?>
<Relationships xmlns="http://schemas.openxmlformats.org/package/2006/relationships"><Relationship Id="rId2" Type="http://schemas.openxmlformats.org/officeDocument/2006/relationships/theme" Target="../theme/theme64.xml"/><Relationship Id="rId1" Type="http://schemas.openxmlformats.org/officeDocument/2006/relationships/slideLayout" Target="../slideLayouts/slideLayout64.xml"/></Relationships>
</file>

<file path=ppt/slideMasters/_rels/slideMaster65.xml.rels><?xml version="1.0" encoding="UTF-8" standalone="yes"?>
<Relationships xmlns="http://schemas.openxmlformats.org/package/2006/relationships"><Relationship Id="rId2" Type="http://schemas.openxmlformats.org/officeDocument/2006/relationships/theme" Target="../theme/theme65.xml"/><Relationship Id="rId1" Type="http://schemas.openxmlformats.org/officeDocument/2006/relationships/slideLayout" Target="../slideLayouts/slideLayout65.xml"/></Relationships>
</file>

<file path=ppt/slideMasters/_rels/slideMaster6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6.xml"/><Relationship Id="rId1" Type="http://schemas.openxmlformats.org/officeDocument/2006/relationships/slideLayout" Target="../slideLayouts/slideLayout66.xml"/></Relationships>
</file>

<file path=ppt/slideMasters/_rels/slideMaster67.xml.rels><?xml version="1.0" encoding="UTF-8" standalone="yes"?>
<Relationships xmlns="http://schemas.openxmlformats.org/package/2006/relationships"><Relationship Id="rId2" Type="http://schemas.openxmlformats.org/officeDocument/2006/relationships/theme" Target="../theme/theme67.xml"/><Relationship Id="rId1" Type="http://schemas.openxmlformats.org/officeDocument/2006/relationships/slideLayout" Target="../slideLayouts/slideLayout67.xml"/></Relationships>
</file>

<file path=ppt/slideMasters/_rels/slideMaster68.xml.rels><?xml version="1.0" encoding="UTF-8" standalone="yes"?>
<Relationships xmlns="http://schemas.openxmlformats.org/package/2006/relationships"><Relationship Id="rId2" Type="http://schemas.openxmlformats.org/officeDocument/2006/relationships/theme" Target="../theme/theme68.xml"/><Relationship Id="rId1" Type="http://schemas.openxmlformats.org/officeDocument/2006/relationships/slideLayout" Target="../slideLayouts/slideLayout68.xml"/></Relationships>
</file>

<file path=ppt/slideMasters/_rels/slideMaster69.xml.rels><?xml version="1.0" encoding="UTF-8" standalone="yes"?>
<Relationships xmlns="http://schemas.openxmlformats.org/package/2006/relationships"><Relationship Id="rId2" Type="http://schemas.openxmlformats.org/officeDocument/2006/relationships/theme" Target="../theme/theme69.xml"/><Relationship Id="rId1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70.xml.rels><?xml version="1.0" encoding="UTF-8" standalone="yes"?>
<Relationships xmlns="http://schemas.openxmlformats.org/package/2006/relationships"><Relationship Id="rId2" Type="http://schemas.openxmlformats.org/officeDocument/2006/relationships/theme" Target="../theme/theme70.xml"/><Relationship Id="rId1" Type="http://schemas.openxmlformats.org/officeDocument/2006/relationships/slideLayout" Target="../slideLayouts/slideLayout70.xml"/></Relationships>
</file>

<file path=ppt/slideMasters/_rels/slideMaster71.xml.rels><?xml version="1.0" encoding="UTF-8" standalone="yes"?>
<Relationships xmlns="http://schemas.openxmlformats.org/package/2006/relationships"><Relationship Id="rId2" Type="http://schemas.openxmlformats.org/officeDocument/2006/relationships/theme" Target="../theme/theme71.xml"/><Relationship Id="rId1" Type="http://schemas.openxmlformats.org/officeDocument/2006/relationships/slideLayout" Target="../slideLayouts/slideLayout71.xml"/></Relationships>
</file>

<file path=ppt/slideMasters/_rels/slideMaster72.xml.rels><?xml version="1.0" encoding="UTF-8" standalone="yes"?>
<Relationships xmlns="http://schemas.openxmlformats.org/package/2006/relationships"><Relationship Id="rId2" Type="http://schemas.openxmlformats.org/officeDocument/2006/relationships/theme" Target="../theme/theme72.xml"/><Relationship Id="rId1" Type="http://schemas.openxmlformats.org/officeDocument/2006/relationships/slideLayout" Target="../slideLayouts/slideLayout72.xml"/></Relationships>
</file>

<file path=ppt/slideMasters/_rels/slideMaster73.xml.rels><?xml version="1.0" encoding="UTF-8" standalone="yes"?>
<Relationships xmlns="http://schemas.openxmlformats.org/package/2006/relationships"><Relationship Id="rId2" Type="http://schemas.openxmlformats.org/officeDocument/2006/relationships/theme" Target="../theme/theme73.xml"/><Relationship Id="rId1" Type="http://schemas.openxmlformats.org/officeDocument/2006/relationships/slideLayout" Target="../slideLayouts/slideLayout73.xml"/></Relationships>
</file>

<file path=ppt/slideMasters/_rels/slideMaster74.xml.rels><?xml version="1.0" encoding="UTF-8" standalone="yes"?>
<Relationships xmlns="http://schemas.openxmlformats.org/package/2006/relationships"><Relationship Id="rId2" Type="http://schemas.openxmlformats.org/officeDocument/2006/relationships/theme" Target="../theme/theme74.xml"/><Relationship Id="rId1" Type="http://schemas.openxmlformats.org/officeDocument/2006/relationships/slideLayout" Target="../slideLayouts/slideLayout74.xml"/></Relationships>
</file>

<file path=ppt/slideMasters/_rels/slideMaster75.xml.rels><?xml version="1.0" encoding="UTF-8" standalone="yes"?>
<Relationships xmlns="http://schemas.openxmlformats.org/package/2006/relationships"><Relationship Id="rId2" Type="http://schemas.openxmlformats.org/officeDocument/2006/relationships/theme" Target="../theme/theme75.xml"/><Relationship Id="rId1" Type="http://schemas.openxmlformats.org/officeDocument/2006/relationships/slideLayout" Target="../slideLayouts/slideLayout75.xml"/></Relationships>
</file>

<file path=ppt/slideMasters/_rels/slideMaster76.xml.rels><?xml version="1.0" encoding="UTF-8" standalone="yes"?>
<Relationships xmlns="http://schemas.openxmlformats.org/package/2006/relationships"><Relationship Id="rId2" Type="http://schemas.openxmlformats.org/officeDocument/2006/relationships/theme" Target="../theme/theme76.xml"/><Relationship Id="rId1" Type="http://schemas.openxmlformats.org/officeDocument/2006/relationships/slideLayout" Target="../slideLayouts/slideLayout76.xml"/></Relationships>
</file>

<file path=ppt/slideMasters/_rels/slideMaster7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7.xml"/><Relationship Id="rId1" Type="http://schemas.openxmlformats.org/officeDocument/2006/relationships/slideLayout" Target="../slideLayouts/slideLayout77.xml"/></Relationships>
</file>

<file path=ppt/slideMasters/_rels/slideMaster78.xml.rels><?xml version="1.0" encoding="UTF-8" standalone="yes"?>
<Relationships xmlns="http://schemas.openxmlformats.org/package/2006/relationships"><Relationship Id="rId2" Type="http://schemas.openxmlformats.org/officeDocument/2006/relationships/theme" Target="../theme/theme78.xml"/><Relationship Id="rId1" Type="http://schemas.openxmlformats.org/officeDocument/2006/relationships/slideLayout" Target="../slideLayouts/slideLayout78.xml"/></Relationships>
</file>

<file path=ppt/slideMasters/_rels/slideMaster79.xml.rels><?xml version="1.0" encoding="UTF-8" standalone="yes"?>
<Relationships xmlns="http://schemas.openxmlformats.org/package/2006/relationships"><Relationship Id="rId2" Type="http://schemas.openxmlformats.org/officeDocument/2006/relationships/theme" Target="../theme/theme79.xml"/><Relationship Id="rId1" Type="http://schemas.openxmlformats.org/officeDocument/2006/relationships/slideLayout" Target="../slideLayouts/slideLayout79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80.xml.rels><?xml version="1.0" encoding="UTF-8" standalone="yes"?>
<Relationships xmlns="http://schemas.openxmlformats.org/package/2006/relationships"><Relationship Id="rId2" Type="http://schemas.openxmlformats.org/officeDocument/2006/relationships/theme" Target="../theme/theme80.xml"/><Relationship Id="rId1" Type="http://schemas.openxmlformats.org/officeDocument/2006/relationships/slideLayout" Target="../slideLayouts/slideLayout80.xml"/></Relationships>
</file>

<file path=ppt/slideMasters/_rels/slideMaster81.xml.rels><?xml version="1.0" encoding="UTF-8" standalone="yes"?>
<Relationships xmlns="http://schemas.openxmlformats.org/package/2006/relationships"><Relationship Id="rId2" Type="http://schemas.openxmlformats.org/officeDocument/2006/relationships/theme" Target="../theme/theme81.xml"/><Relationship Id="rId1" Type="http://schemas.openxmlformats.org/officeDocument/2006/relationships/slideLayout" Target="../slideLayouts/slideLayout81.xml"/></Relationships>
</file>

<file path=ppt/slideMasters/_rels/slideMaster82.xml.rels><?xml version="1.0" encoding="UTF-8" standalone="yes"?>
<Relationships xmlns="http://schemas.openxmlformats.org/package/2006/relationships"><Relationship Id="rId2" Type="http://schemas.openxmlformats.org/officeDocument/2006/relationships/theme" Target="../theme/theme82.xml"/><Relationship Id="rId1" Type="http://schemas.openxmlformats.org/officeDocument/2006/relationships/slideLayout" Target="../slideLayouts/slideLayout82.xml"/></Relationships>
</file>

<file path=ppt/slideMasters/_rels/slideMaster83.xml.rels><?xml version="1.0" encoding="UTF-8" standalone="yes"?>
<Relationships xmlns="http://schemas.openxmlformats.org/package/2006/relationships"><Relationship Id="rId2" Type="http://schemas.openxmlformats.org/officeDocument/2006/relationships/theme" Target="../theme/theme83.xml"/><Relationship Id="rId1" Type="http://schemas.openxmlformats.org/officeDocument/2006/relationships/slideLayout" Target="../slideLayouts/slideLayout83.xml"/></Relationships>
</file>

<file path=ppt/slideMasters/_rels/slideMaster84.xml.rels><?xml version="1.0" encoding="UTF-8" standalone="yes"?>
<Relationships xmlns="http://schemas.openxmlformats.org/package/2006/relationships"><Relationship Id="rId2" Type="http://schemas.openxmlformats.org/officeDocument/2006/relationships/theme" Target="../theme/theme84.xml"/><Relationship Id="rId1" Type="http://schemas.openxmlformats.org/officeDocument/2006/relationships/slideLayout" Target="../slideLayouts/slideLayout84.xml"/></Relationships>
</file>

<file path=ppt/slideMasters/_rels/slideMaster85.xml.rels><?xml version="1.0" encoding="UTF-8" standalone="yes"?>
<Relationships xmlns="http://schemas.openxmlformats.org/package/2006/relationships"><Relationship Id="rId2" Type="http://schemas.openxmlformats.org/officeDocument/2006/relationships/theme" Target="../theme/theme85.xml"/><Relationship Id="rId1" Type="http://schemas.openxmlformats.org/officeDocument/2006/relationships/slideLayout" Target="../slideLayouts/slideLayout85.xml"/></Relationships>
</file>

<file path=ppt/slideMasters/_rels/slideMaster86.xml.rels><?xml version="1.0" encoding="UTF-8" standalone="yes"?>
<Relationships xmlns="http://schemas.openxmlformats.org/package/2006/relationships"><Relationship Id="rId2" Type="http://schemas.openxmlformats.org/officeDocument/2006/relationships/theme" Target="../theme/theme86.xml"/><Relationship Id="rId1" Type="http://schemas.openxmlformats.org/officeDocument/2006/relationships/slideLayout" Target="../slideLayouts/slideLayout86.xml"/></Relationships>
</file>

<file path=ppt/slideMasters/_rels/slideMaster87.xml.rels><?xml version="1.0" encoding="UTF-8" standalone="yes"?>
<Relationships xmlns="http://schemas.openxmlformats.org/package/2006/relationships"><Relationship Id="rId2" Type="http://schemas.openxmlformats.org/officeDocument/2006/relationships/theme" Target="../theme/theme87.xml"/><Relationship Id="rId1" Type="http://schemas.openxmlformats.org/officeDocument/2006/relationships/slideLayout" Target="../slideLayouts/slideLayout87.xml"/></Relationships>
</file>

<file path=ppt/slideMasters/_rels/slideMaster8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8.xml"/><Relationship Id="rId1" Type="http://schemas.openxmlformats.org/officeDocument/2006/relationships/slideLayout" Target="../slideLayouts/slideLayout88.xml"/></Relationships>
</file>

<file path=ppt/slideMasters/_rels/slideMaster89.xml.rels><?xml version="1.0" encoding="UTF-8" standalone="yes"?>
<Relationships xmlns="http://schemas.openxmlformats.org/package/2006/relationships"><Relationship Id="rId2" Type="http://schemas.openxmlformats.org/officeDocument/2006/relationships/theme" Target="../theme/theme89.xml"/><Relationship Id="rId1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_rels/slideMaster90.xml.rels><?xml version="1.0" encoding="UTF-8" standalone="yes"?>
<Relationships xmlns="http://schemas.openxmlformats.org/package/2006/relationships"><Relationship Id="rId2" Type="http://schemas.openxmlformats.org/officeDocument/2006/relationships/theme" Target="../theme/theme90.xml"/><Relationship Id="rId1" Type="http://schemas.openxmlformats.org/officeDocument/2006/relationships/slideLayout" Target="../slideLayouts/slideLayout90.xml"/></Relationships>
</file>

<file path=ppt/slideMasters/_rels/slideMaster91.xml.rels><?xml version="1.0" encoding="UTF-8" standalone="yes"?>
<Relationships xmlns="http://schemas.openxmlformats.org/package/2006/relationships"><Relationship Id="rId2" Type="http://schemas.openxmlformats.org/officeDocument/2006/relationships/theme" Target="../theme/theme91.xml"/><Relationship Id="rId1" Type="http://schemas.openxmlformats.org/officeDocument/2006/relationships/slideLayout" Target="../slideLayouts/slideLayout91.xml"/></Relationships>
</file>

<file path=ppt/slideMasters/_rels/slideMaster92.xml.rels><?xml version="1.0" encoding="UTF-8" standalone="yes"?>
<Relationships xmlns="http://schemas.openxmlformats.org/package/2006/relationships"><Relationship Id="rId2" Type="http://schemas.openxmlformats.org/officeDocument/2006/relationships/theme" Target="../theme/theme92.xml"/><Relationship Id="rId1" Type="http://schemas.openxmlformats.org/officeDocument/2006/relationships/slideLayout" Target="../slideLayouts/slideLayout92.xml"/></Relationships>
</file>

<file path=ppt/slideMasters/_rels/slideMaster93.xml.rels><?xml version="1.0" encoding="UTF-8" standalone="yes"?>
<Relationships xmlns="http://schemas.openxmlformats.org/package/2006/relationships"><Relationship Id="rId2" Type="http://schemas.openxmlformats.org/officeDocument/2006/relationships/theme" Target="../theme/theme93.xml"/><Relationship Id="rId1" Type="http://schemas.openxmlformats.org/officeDocument/2006/relationships/slideLayout" Target="../slideLayouts/slideLayout93.xml"/></Relationships>
</file>

<file path=ppt/slideMasters/_rels/slideMaster94.xml.rels><?xml version="1.0" encoding="UTF-8" standalone="yes"?>
<Relationships xmlns="http://schemas.openxmlformats.org/package/2006/relationships"><Relationship Id="rId2" Type="http://schemas.openxmlformats.org/officeDocument/2006/relationships/theme" Target="../theme/theme94.xml"/><Relationship Id="rId1" Type="http://schemas.openxmlformats.org/officeDocument/2006/relationships/slideLayout" Target="../slideLayouts/slideLayout94.xml"/></Relationships>
</file>

<file path=ppt/slideMasters/_rels/slideMaster95.xml.rels><?xml version="1.0" encoding="UTF-8" standalone="yes"?>
<Relationships xmlns="http://schemas.openxmlformats.org/package/2006/relationships"><Relationship Id="rId2" Type="http://schemas.openxmlformats.org/officeDocument/2006/relationships/theme" Target="../theme/theme95.xml"/><Relationship Id="rId1" Type="http://schemas.openxmlformats.org/officeDocument/2006/relationships/slideLayout" Target="../slideLayouts/slideLayout95.xml"/></Relationships>
</file>

<file path=ppt/slideMasters/_rels/slideMaster96.xml.rels><?xml version="1.0" encoding="UTF-8" standalone="yes"?>
<Relationships xmlns="http://schemas.openxmlformats.org/package/2006/relationships"><Relationship Id="rId2" Type="http://schemas.openxmlformats.org/officeDocument/2006/relationships/theme" Target="../theme/theme96.xml"/><Relationship Id="rId1" Type="http://schemas.openxmlformats.org/officeDocument/2006/relationships/slideLayout" Target="../slideLayouts/slideLayout96.xml"/></Relationships>
</file>

<file path=ppt/slideMasters/_rels/slideMaster97.xml.rels><?xml version="1.0" encoding="UTF-8" standalone="yes"?>
<Relationships xmlns="http://schemas.openxmlformats.org/package/2006/relationships"><Relationship Id="rId2" Type="http://schemas.openxmlformats.org/officeDocument/2006/relationships/theme" Target="../theme/theme97.xml"/><Relationship Id="rId1" Type="http://schemas.openxmlformats.org/officeDocument/2006/relationships/slideLayout" Target="../slideLayouts/slideLayout97.xml"/></Relationships>
</file>

<file path=ppt/slideMasters/_rels/slideMaster98.xml.rels><?xml version="1.0" encoding="UTF-8" standalone="yes"?>
<Relationships xmlns="http://schemas.openxmlformats.org/package/2006/relationships"><Relationship Id="rId2" Type="http://schemas.openxmlformats.org/officeDocument/2006/relationships/theme" Target="../theme/theme98.xml"/><Relationship Id="rId1" Type="http://schemas.openxmlformats.org/officeDocument/2006/relationships/slideLayout" Target="../slideLayouts/slideLayout98.xml"/></Relationships>
</file>

<file path=ppt/slideMasters/_rels/slideMaster9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9.xml"/><Relationship Id="rId1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lvl="1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lvl="2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lvl="3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lvl="4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lvl="5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lvl="6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lvl="7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lvl="8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Proxima Nova"/>
              <a:defRPr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666666"/>
                </a:solidFill>
                <a:latin typeface="Proxima Nova"/>
                <a:ea typeface="Proxima Nova"/>
                <a:cs typeface="Proxima Nova"/>
                <a:sym typeface="Proxima Nova"/>
              </a:rPr>
              <a:pPr algn="r"/>
              <a:t>‹#›</a:t>
            </a:fld>
            <a:endParaRPr lang="en" sz="1000" kern="0">
              <a:solidFill>
                <a:srgbClr val="66666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7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8222100" cy="361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ct val="100000"/>
              <a:buFont typeface="Roboto"/>
              <a:defRPr sz="18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737373"/>
                </a:solidFill>
                <a:latin typeface="Roboto"/>
                <a:ea typeface="Roboto"/>
                <a:cs typeface="Roboto"/>
                <a:sym typeface="Roboto"/>
              </a:rPr>
              <a:pPr algn="r"/>
              <a:t>‹#›</a:t>
            </a:fld>
            <a:endParaRPr lang="en" sz="1000" kern="0">
              <a:solidFill>
                <a:srgbClr val="73737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7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8222100" cy="361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ct val="100000"/>
              <a:buFont typeface="Roboto"/>
              <a:defRPr sz="18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737373"/>
                </a:solidFill>
                <a:latin typeface="Roboto"/>
                <a:ea typeface="Roboto"/>
                <a:cs typeface="Roboto"/>
                <a:sym typeface="Roboto"/>
              </a:rPr>
              <a:pPr algn="r"/>
              <a:t>‹#›</a:t>
            </a:fld>
            <a:endParaRPr lang="en" sz="1000" kern="0">
              <a:solidFill>
                <a:srgbClr val="73737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8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8222100" cy="361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ct val="100000"/>
              <a:buFont typeface="Roboto"/>
              <a:defRPr sz="18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737373"/>
                </a:solidFill>
                <a:latin typeface="Roboto"/>
                <a:ea typeface="Roboto"/>
                <a:cs typeface="Roboto"/>
                <a:sym typeface="Roboto"/>
              </a:rPr>
              <a:pPr algn="r"/>
              <a:t>‹#›</a:t>
            </a:fld>
            <a:endParaRPr lang="en" sz="1000" kern="0">
              <a:solidFill>
                <a:srgbClr val="73737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8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8222100" cy="361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ct val="100000"/>
              <a:buFont typeface="Roboto"/>
              <a:defRPr sz="18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737373"/>
                </a:solidFill>
                <a:latin typeface="Roboto"/>
                <a:ea typeface="Roboto"/>
                <a:cs typeface="Roboto"/>
                <a:sym typeface="Roboto"/>
              </a:rPr>
              <a:pPr algn="r"/>
              <a:t>‹#›</a:t>
            </a:fld>
            <a:endParaRPr lang="en" sz="1000" kern="0">
              <a:solidFill>
                <a:srgbClr val="73737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8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8222100" cy="361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ct val="100000"/>
              <a:buFont typeface="Roboto"/>
              <a:defRPr sz="18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523541" y="626083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737373"/>
                </a:solidFill>
                <a:latin typeface="Roboto"/>
                <a:ea typeface="Roboto"/>
                <a:cs typeface="Roboto"/>
                <a:sym typeface="Roboto"/>
              </a:rPr>
              <a:pPr algn="r"/>
              <a:t>‹#›</a:t>
            </a:fld>
            <a:endParaRPr lang="en" sz="1000" kern="0">
              <a:solidFill>
                <a:srgbClr val="73737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8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8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9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9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9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lvl="1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lvl="2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lvl="3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lvl="4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lvl="5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lvl="6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lvl="7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lvl="8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Proxima Nova"/>
              <a:defRPr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666666"/>
                </a:solidFill>
                <a:latin typeface="Proxima Nova"/>
                <a:ea typeface="Proxima Nova"/>
                <a:cs typeface="Proxima Nova"/>
                <a:sym typeface="Proxima Nova"/>
              </a:rPr>
              <a:pPr algn="r"/>
              <a:t>‹#›</a:t>
            </a:fld>
            <a:endParaRPr lang="en" sz="1000" kern="0">
              <a:solidFill>
                <a:srgbClr val="66666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9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9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0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0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0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0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0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1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1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1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lvl="1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lvl="2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lvl="3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lvl="4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lvl="5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lvl="6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lvl="7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lvl="8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Proxima Nova"/>
              <a:defRPr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666666"/>
                </a:solidFill>
                <a:latin typeface="Proxima Nova"/>
                <a:ea typeface="Proxima Nova"/>
                <a:cs typeface="Proxima Nova"/>
                <a:sym typeface="Proxima Nova"/>
              </a:rPr>
              <a:pPr algn="r"/>
              <a:t>‹#›</a:t>
            </a:fld>
            <a:endParaRPr lang="en" sz="1000" kern="0">
              <a:solidFill>
                <a:srgbClr val="66666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9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1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1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2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2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25" r:id="rId1"/>
    <p:sldLayoutId id="2147483926" r:id="rId2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28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30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32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34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46A6A-AC71-4870-B256-9627CB93439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1DA88-718D-49E0-AFE8-16D01A3263E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</p:sldLayoutIdLst>
  <p:transition advTm="4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lvl="1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lvl="2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lvl="3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lvl="4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lvl="5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lvl="6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lvl="7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lvl="8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Proxima Nova"/>
              <a:defRPr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666666"/>
                </a:solidFill>
                <a:latin typeface="Proxima Nova"/>
                <a:ea typeface="Proxima Nova"/>
                <a:cs typeface="Proxima Nova"/>
                <a:sym typeface="Proxima Nova"/>
              </a:rPr>
              <a:pPr algn="r"/>
              <a:t>‹#›</a:t>
            </a:fld>
            <a:endParaRPr lang="en" sz="1000" kern="0">
              <a:solidFill>
                <a:srgbClr val="66666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9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9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9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9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0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0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0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0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0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1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1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1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1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1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2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2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2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2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2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3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3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3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3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3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4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4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5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5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5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5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5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6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6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6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6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6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7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7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7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7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7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FFE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8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FFE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8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FFE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8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FFE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8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8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9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9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9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9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9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0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0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0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0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0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1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1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1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lvl="1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lvl="2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lvl="3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lvl="4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lvl="5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lvl="6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lvl="7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lvl="8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Proxima Nova"/>
              <a:defRPr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666666"/>
                </a:solidFill>
                <a:latin typeface="Proxima Nova"/>
                <a:ea typeface="Proxima Nova"/>
                <a:cs typeface="Proxima Nova"/>
                <a:sym typeface="Proxima Nova"/>
              </a:rPr>
              <a:pPr algn="r"/>
              <a:t>‹#›</a:t>
            </a:fld>
            <a:endParaRPr lang="en" sz="1000" kern="0">
              <a:solidFill>
                <a:srgbClr val="66666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1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lvl="1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lvl="2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lvl="3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lvl="4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lvl="5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lvl="6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lvl="7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lvl="8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Proxima Nova"/>
              <a:defRPr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666666"/>
                </a:solidFill>
                <a:latin typeface="Proxima Nova"/>
                <a:ea typeface="Proxima Nova"/>
                <a:cs typeface="Proxima Nova"/>
                <a:sym typeface="Proxima Nova"/>
              </a:rPr>
              <a:pPr algn="r"/>
              <a:t>‹#›</a:t>
            </a:fld>
            <a:endParaRPr lang="en" sz="1000" kern="0">
              <a:solidFill>
                <a:srgbClr val="66666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1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lvl="1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lvl="2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lvl="3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lvl="4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lvl="5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lvl="6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lvl="7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lvl="8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Proxima Nova"/>
              <a:defRPr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666666"/>
                </a:solidFill>
                <a:latin typeface="Proxima Nova"/>
                <a:ea typeface="Proxima Nova"/>
                <a:cs typeface="Proxima Nova"/>
                <a:sym typeface="Proxima Nova"/>
              </a:rPr>
              <a:pPr algn="r"/>
              <a:t>‹#›</a:t>
            </a:fld>
            <a:endParaRPr lang="en" sz="1000" kern="0">
              <a:solidFill>
                <a:srgbClr val="66666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2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lvl="1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lvl="2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lvl="3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lvl="4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lvl="5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lvl="6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lvl="7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lvl="8">
              <a:spcBef>
                <a:spcPts val="0"/>
              </a:spcBef>
              <a:buClr>
                <a:schemeClr val="accent3"/>
              </a:buClr>
              <a:buSzPct val="100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Proxima Nova"/>
              <a:defRPr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Proxima Nova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666666"/>
                </a:solidFill>
                <a:latin typeface="Proxima Nova"/>
                <a:ea typeface="Proxima Nova"/>
                <a:cs typeface="Proxima Nova"/>
                <a:sym typeface="Proxima Nova"/>
              </a:rPr>
              <a:pPr algn="r"/>
              <a:t>‹#›</a:t>
            </a:fld>
            <a:endParaRPr lang="en" sz="1000" kern="0">
              <a:solidFill>
                <a:srgbClr val="66666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2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2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2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2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3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3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3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3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3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4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4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4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4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4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5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5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5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5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59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61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6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6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67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73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6217621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 sz="1000" kern="0">
                <a:solidFill>
                  <a:srgbClr val="595959"/>
                </a:solidFill>
                <a:cs typeface="Arial"/>
                <a:sym typeface="Arial"/>
              </a:rPr>
              <a:pPr algn="r"/>
              <a:t>‹#›</a:t>
            </a:fld>
            <a:endParaRPr lang="en" sz="1000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75" r:id="rId1"/>
  </p:sldLayoutIdLst>
  <p:transition advTm="4000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Middletown_High_School_North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www.flickr.com/photos/kjarrett/" TargetMode="Externa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99.xml"/><Relationship Id="rId6" Type="http://schemas.openxmlformats.org/officeDocument/2006/relationships/image" Target="../media/image158.png"/><Relationship Id="rId5" Type="http://schemas.openxmlformats.org/officeDocument/2006/relationships/image" Target="../media/image157.png"/><Relationship Id="rId4" Type="http://schemas.openxmlformats.org/officeDocument/2006/relationships/image" Target="../media/image156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man-guy-cartoon-businessman-suit-37534/" TargetMode="External"/><Relationship Id="rId7" Type="http://schemas.openxmlformats.org/officeDocument/2006/relationships/hyperlink" Target="http://www.techtimes.com/articles/102639/20151103/maybe-fallouts-vault-boy-isnt-giving-us-the-thumbs-up-after-all.htm" TargetMode="External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00.xml"/><Relationship Id="rId6" Type="http://schemas.openxmlformats.org/officeDocument/2006/relationships/hyperlink" Target="https://pixabay.com/en/photos/stickman/" TargetMode="External"/><Relationship Id="rId5" Type="http://schemas.openxmlformats.org/officeDocument/2006/relationships/hyperlink" Target="https://pixabay.com/en/photos/cartoon%20man/" TargetMode="External"/><Relationship Id="rId4" Type="http://schemas.openxmlformats.org/officeDocument/2006/relationships/hyperlink" Target="https://pixabay.com/en/man-guy-comic-character-boy-child-294505/" TargetMode="Externa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0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02.xml"/><Relationship Id="rId4" Type="http://schemas.openxmlformats.org/officeDocument/2006/relationships/image" Target="../media/image160.jpe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03.xml"/><Relationship Id="rId5" Type="http://schemas.openxmlformats.org/officeDocument/2006/relationships/image" Target="../media/image163.png"/><Relationship Id="rId4" Type="http://schemas.openxmlformats.org/officeDocument/2006/relationships/image" Target="../media/image162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04.xml"/><Relationship Id="rId4" Type="http://schemas.openxmlformats.org/officeDocument/2006/relationships/image" Target="../media/image165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Chav" TargetMode="External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05.xml"/><Relationship Id="rId4" Type="http://schemas.openxmlformats.org/officeDocument/2006/relationships/hyperlink" Target="https://pixabay.com/en/brown-kid-girl-child-hair-sad-304685/" TargetMode="Externa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06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07.xml"/><Relationship Id="rId5" Type="http://schemas.openxmlformats.org/officeDocument/2006/relationships/image" Target="../media/image169.png"/><Relationship Id="rId4" Type="http://schemas.openxmlformats.org/officeDocument/2006/relationships/image" Target="../media/image168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08.xml"/><Relationship Id="rId5" Type="http://schemas.openxmlformats.org/officeDocument/2006/relationships/image" Target="../media/image170.jpeg"/><Relationship Id="rId4" Type="http://schemas.openxmlformats.org/officeDocument/2006/relationships/image" Target="../media/image16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16953895@N05/8300476132" TargetMode="External"/><Relationship Id="rId7" Type="http://schemas.openxmlformats.org/officeDocument/2006/relationships/hyperlink" Target="https://commons.wikimedia.org/wiki/File:Thumbs-up-icon-left.svg" TargetMode="External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09.xml"/><Relationship Id="rId6" Type="http://schemas.openxmlformats.org/officeDocument/2006/relationships/hyperlink" Target="https://commons.wikimedia.org/wiki/file:2nd_floor_hallway.JPG" TargetMode="External"/><Relationship Id="rId5" Type="http://schemas.openxmlformats.org/officeDocument/2006/relationships/hyperlink" Target="https://www.flickr.com/photos/edrethink/8777897662" TargetMode="External"/><Relationship Id="rId4" Type="http://schemas.openxmlformats.org/officeDocument/2006/relationships/hyperlink" Target="https://www.pixabay/en/boy-glasses-cartoon-nerdy-little-304271/" TargetMode="Externa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10.xml"/><Relationship Id="rId6" Type="http://schemas.openxmlformats.org/officeDocument/2006/relationships/image" Target="../media/image174.png"/><Relationship Id="rId5" Type="http://schemas.openxmlformats.org/officeDocument/2006/relationships/image" Target="../media/image173.png"/><Relationship Id="rId4" Type="http://schemas.openxmlformats.org/officeDocument/2006/relationships/image" Target="../media/image172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jpe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11.xml"/><Relationship Id="rId5" Type="http://schemas.openxmlformats.org/officeDocument/2006/relationships/image" Target="../media/image177.png"/><Relationship Id="rId4" Type="http://schemas.openxmlformats.org/officeDocument/2006/relationships/image" Target="../media/image176.png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png"/><Relationship Id="rId3" Type="http://schemas.openxmlformats.org/officeDocument/2006/relationships/image" Target="../media/image178.jpeg"/><Relationship Id="rId7" Type="http://schemas.openxmlformats.org/officeDocument/2006/relationships/image" Target="../media/image182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112.xml"/><Relationship Id="rId6" Type="http://schemas.openxmlformats.org/officeDocument/2006/relationships/image" Target="../media/image181.png"/><Relationship Id="rId5" Type="http://schemas.openxmlformats.org/officeDocument/2006/relationships/image" Target="../media/image180.png"/><Relationship Id="rId4" Type="http://schemas.openxmlformats.org/officeDocument/2006/relationships/image" Target="../media/image179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clipartpanda.com/happy-girl-clipart-happy-girl-md.png" TargetMode="External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113.xml"/><Relationship Id="rId5" Type="http://schemas.openxmlformats.org/officeDocument/2006/relationships/hyperlink" Target="http://clipartfreecollection.com/cliparts/clipart-girl/cliparti1_clipart-girl_10.jpg" TargetMode="External"/><Relationship Id="rId4" Type="http://schemas.openxmlformats.org/officeDocument/2006/relationships/hyperlink" Target="http://clipartsign.com/upload/2016/02/10/happy-girl-clip-art-images-illustrations-photos.png" TargetMode="Externa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utopia.org/sites/default/files/styles/share_image/public/cover_media/film-fest-classroom-makeovers-thinkstock.jpg?itok=ggoY0VBp" TargetMode="External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114.xml"/><Relationship Id="rId4" Type="http://schemas.openxmlformats.org/officeDocument/2006/relationships/hyperlink" Target="http://cdn.home-designing.com/wp-content/uploads/2014/09/artist-bedroom-attic.jpeg" TargetMode="Externa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hyperlink" Target="http://cdn.makeuseof.com/wp-content/uploads/2015/06/2_emoji.png?6b9ecc" TargetMode="External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115.xml"/><Relationship Id="rId6" Type="http://schemas.openxmlformats.org/officeDocument/2006/relationships/hyperlink" Target="http://emojipedia-us.s3.amazonaws.com/cache/d0/56/d0561f32fcebf668705361f7eb16f368.png" TargetMode="External"/><Relationship Id="rId5" Type="http://schemas.openxmlformats.org/officeDocument/2006/relationships/hyperlink" Target="http://cdn.makeuseof.com/wp-content/uploads/2015/06/1_emoji2.png?6b9ecc" TargetMode="External"/><Relationship Id="rId4" Type="http://schemas.openxmlformats.org/officeDocument/2006/relationships/hyperlink" Target="http://emojipedia-us.s3.amazonaws.com/cache/4a/bc/4abc340cf5d893ff4bf6ebc17b29c221.png" TargetMode="Externa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116.xml"/><Relationship Id="rId4" Type="http://schemas.openxmlformats.org/officeDocument/2006/relationships/image" Target="../media/image185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e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117.xml"/><Relationship Id="rId6" Type="http://schemas.openxmlformats.org/officeDocument/2006/relationships/image" Target="../media/image189.png"/><Relationship Id="rId5" Type="http://schemas.openxmlformats.org/officeDocument/2006/relationships/image" Target="../media/image188.png"/><Relationship Id="rId4" Type="http://schemas.openxmlformats.org/officeDocument/2006/relationships/image" Target="../media/image187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118.xml"/><Relationship Id="rId6" Type="http://schemas.openxmlformats.org/officeDocument/2006/relationships/image" Target="../media/image192.png"/><Relationship Id="rId5" Type="http://schemas.openxmlformats.org/officeDocument/2006/relationships/image" Target="../media/image191.png"/><Relationship Id="rId4" Type="http://schemas.openxmlformats.org/officeDocument/2006/relationships/image" Target="../media/image19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q=characters+in+frozen&amp;rlz=1CADEAC_enUS670US670&amp;espv=2&amp;biw=1366&amp;bih=657&amp;source=lnms&amp;tbm=isch&amp;sa=X&amp;ved=0ahUKEwjS3ufiyqrMAhWHtYMKHc5SAsoQ_AUIBigB&amp;safe=active&amp;ssui=on" TargetMode="External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119.xml"/><Relationship Id="rId6" Type="http://schemas.openxmlformats.org/officeDocument/2006/relationships/hyperlink" Target="https://emojiisland.com/products/sad-face-emoji-icon" TargetMode="External"/><Relationship Id="rId5" Type="http://schemas.openxmlformats.org/officeDocument/2006/relationships/hyperlink" Target="http://www.redbubble.com/people/assorted/works/13186337-emoji-happy-face?p=sticker" TargetMode="External"/><Relationship Id="rId4" Type="http://schemas.openxmlformats.org/officeDocument/2006/relationships/hyperlink" Target="https://pixabay.com/en/girl-cartoon-character-female-37339/" TargetMode="Externa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120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jpeg"/><Relationship Id="rId7" Type="http://schemas.openxmlformats.org/officeDocument/2006/relationships/image" Target="../media/image197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121.xml"/><Relationship Id="rId6" Type="http://schemas.openxmlformats.org/officeDocument/2006/relationships/image" Target="../media/image149.png"/><Relationship Id="rId5" Type="http://schemas.openxmlformats.org/officeDocument/2006/relationships/image" Target="../media/image196.png"/><Relationship Id="rId4" Type="http://schemas.openxmlformats.org/officeDocument/2006/relationships/image" Target="../media/image195.png"/></Relationships>
</file>

<file path=ppt/slides/_rels/slide1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jpeg"/><Relationship Id="rId3" Type="http://schemas.openxmlformats.org/officeDocument/2006/relationships/image" Target="../media/image82.jpeg"/><Relationship Id="rId7" Type="http://schemas.openxmlformats.org/officeDocument/2006/relationships/image" Target="../media/image199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122.xml"/><Relationship Id="rId6" Type="http://schemas.openxmlformats.org/officeDocument/2006/relationships/image" Target="../media/image197.png"/><Relationship Id="rId5" Type="http://schemas.openxmlformats.org/officeDocument/2006/relationships/image" Target="../media/image149.png"/><Relationship Id="rId4" Type="http://schemas.openxmlformats.org/officeDocument/2006/relationships/image" Target="../media/image198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123.xml"/><Relationship Id="rId5" Type="http://schemas.openxmlformats.org/officeDocument/2006/relationships/image" Target="../media/image198.png"/><Relationship Id="rId4" Type="http://schemas.openxmlformats.org/officeDocument/2006/relationships/image" Target="../media/image149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Mary_Ward_Catholic_Secondary_School" TargetMode="External"/><Relationship Id="rId7" Type="http://schemas.openxmlformats.org/officeDocument/2006/relationships/hyperlink" Target="https://www.flickr.com/photos/codex41/9725166177" TargetMode="External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124.xml"/><Relationship Id="rId6" Type="http://schemas.openxmlformats.org/officeDocument/2006/relationships/hyperlink" Target="https://pixabay.com/en/boy-kid-human-standing-stand-37348/" TargetMode="External"/><Relationship Id="rId5" Type="http://schemas.openxmlformats.org/officeDocument/2006/relationships/hyperlink" Target="https://pixabay.com/en/man-guy-comic-character-boy-child-294505/" TargetMode="External"/><Relationship Id="rId4" Type="http://schemas.openxmlformats.org/officeDocument/2006/relationships/hyperlink" Target="https://en.wikipedia.org/wiki/Exeter_High_School_(New_Hampshire)" TargetMode="Externa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125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124.xml"/><Relationship Id="rId5" Type="http://schemas.openxmlformats.org/officeDocument/2006/relationships/image" Target="../media/image202.png"/><Relationship Id="rId4" Type="http://schemas.openxmlformats.org/officeDocument/2006/relationships/image" Target="../media/image201.jpe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124.xml"/><Relationship Id="rId6" Type="http://schemas.openxmlformats.org/officeDocument/2006/relationships/image" Target="../media/image206.jpeg"/><Relationship Id="rId5" Type="http://schemas.openxmlformats.org/officeDocument/2006/relationships/image" Target="../media/image205.jpeg"/><Relationship Id="rId4" Type="http://schemas.openxmlformats.org/officeDocument/2006/relationships/image" Target="../media/image204.jpeg"/></Relationships>
</file>

<file path=ppt/slides/_rels/slide129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Lionel_Messi_in_tears_after_the_final.jpg" TargetMode="External"/><Relationship Id="rId3" Type="http://schemas.openxmlformats.org/officeDocument/2006/relationships/hyperlink" Target="https://en.wikipedia.org/wiki/Westport,_Connecticut" TargetMode="External"/><Relationship Id="rId7" Type="http://schemas.openxmlformats.org/officeDocument/2006/relationships/hyperlink" Target="https://commons.wikimedia.org/wiki/File:Cristiano_Ronaldo_vs_AC_Milan,_August_2012_at_Yankee_Stadium.jpg" TargetMode="External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124.xml"/><Relationship Id="rId6" Type="http://schemas.openxmlformats.org/officeDocument/2006/relationships/hyperlink" Target="https://vimeo.com/21886525" TargetMode="External"/><Relationship Id="rId5" Type="http://schemas.openxmlformats.org/officeDocument/2006/relationships/hyperlink" Target="https://en.wikipedia.org/wiki/Cyanide_&amp;_Happiness" TargetMode="External"/><Relationship Id="rId4" Type="http://schemas.openxmlformats.org/officeDocument/2006/relationships/hyperlink" Target="https://en.wikipedia.org/wiki/School_bullying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126.xml"/><Relationship Id="rId5" Type="http://schemas.openxmlformats.org/officeDocument/2006/relationships/image" Target="../media/image209.png"/><Relationship Id="rId4" Type="http://schemas.openxmlformats.org/officeDocument/2006/relationships/image" Target="../media/image208.png"/></Relationships>
</file>

<file path=ppt/slides/_rels/slide1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4.png"/><Relationship Id="rId13" Type="http://schemas.openxmlformats.org/officeDocument/2006/relationships/image" Target="../media/image219.png"/><Relationship Id="rId3" Type="http://schemas.openxmlformats.org/officeDocument/2006/relationships/image" Target="../media/image210.jpeg"/><Relationship Id="rId7" Type="http://schemas.openxmlformats.org/officeDocument/2006/relationships/image" Target="../media/image213.png"/><Relationship Id="rId12" Type="http://schemas.openxmlformats.org/officeDocument/2006/relationships/image" Target="../media/image218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127.xml"/><Relationship Id="rId6" Type="http://schemas.openxmlformats.org/officeDocument/2006/relationships/image" Target="../media/image212.png"/><Relationship Id="rId11" Type="http://schemas.openxmlformats.org/officeDocument/2006/relationships/image" Target="../media/image217.png"/><Relationship Id="rId5" Type="http://schemas.openxmlformats.org/officeDocument/2006/relationships/image" Target="../media/image211.png"/><Relationship Id="rId10" Type="http://schemas.openxmlformats.org/officeDocument/2006/relationships/image" Target="../media/image216.png"/><Relationship Id="rId4" Type="http://schemas.openxmlformats.org/officeDocument/2006/relationships/hyperlink" Target="https://commons.wikimedia.org/wiki/File:Bute_Park,_Cardiff.jpg" TargetMode="External"/><Relationship Id="rId9" Type="http://schemas.openxmlformats.org/officeDocument/2006/relationships/image" Target="../media/image215.png"/></Relationships>
</file>

<file path=ppt/slides/_rels/slide1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8.png"/><Relationship Id="rId13" Type="http://schemas.openxmlformats.org/officeDocument/2006/relationships/image" Target="../media/image225.png"/><Relationship Id="rId3" Type="http://schemas.openxmlformats.org/officeDocument/2006/relationships/image" Target="../media/image220.jpeg"/><Relationship Id="rId7" Type="http://schemas.openxmlformats.org/officeDocument/2006/relationships/image" Target="../media/image223.png"/><Relationship Id="rId12" Type="http://schemas.openxmlformats.org/officeDocument/2006/relationships/image" Target="../media/image216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128.xml"/><Relationship Id="rId6" Type="http://schemas.openxmlformats.org/officeDocument/2006/relationships/image" Target="../media/image222.png"/><Relationship Id="rId11" Type="http://schemas.openxmlformats.org/officeDocument/2006/relationships/image" Target="../media/image224.png"/><Relationship Id="rId5" Type="http://schemas.openxmlformats.org/officeDocument/2006/relationships/image" Target="../media/image221.png"/><Relationship Id="rId10" Type="http://schemas.openxmlformats.org/officeDocument/2006/relationships/image" Target="../media/image217.png"/><Relationship Id="rId4" Type="http://schemas.openxmlformats.org/officeDocument/2006/relationships/hyperlink" Target="https://commons.wikimedia.org/wiki/File:Bute_Park,_Cardiff.jpg" TargetMode="External"/><Relationship Id="rId9" Type="http://schemas.openxmlformats.org/officeDocument/2006/relationships/image" Target="../media/image219.png"/></Relationships>
</file>

<file path=ppt/slides/_rels/slide133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en/trash-can-garbage-can-waste-basket-23653/" TargetMode="External"/><Relationship Id="rId3" Type="http://schemas.openxmlformats.org/officeDocument/2006/relationships/hyperlink" Target="https://pixabay.com/en/stick-man-blue-man-step-run-297370/" TargetMode="External"/><Relationship Id="rId7" Type="http://schemas.openxmlformats.org/officeDocument/2006/relationships/hyperlink" Target="https://pixabay.com/en/candy-wrapper-sweet-sugar-caramel-310440/" TargetMode="External"/><Relationship Id="rId12" Type="http://schemas.openxmlformats.org/officeDocument/2006/relationships/hyperlink" Target="https://pixabay.com/en/plants-green-leaves-leafy-greenery-576277/" TargetMode="External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129.xml"/><Relationship Id="rId6" Type="http://schemas.openxmlformats.org/officeDocument/2006/relationships/hyperlink" Target="https://pixabay.com/en/crumpled-ball-paper-waste-148834/" TargetMode="External"/><Relationship Id="rId11" Type="http://schemas.openxmlformats.org/officeDocument/2006/relationships/hyperlink" Target="https://pixabay.com/en/tulips-flowers-plants-yellow-red-575734/" TargetMode="External"/><Relationship Id="rId5" Type="http://schemas.openxmlformats.org/officeDocument/2006/relationships/hyperlink" Target="https://commons.wikimedia.org/wiki/File:Paperball.png" TargetMode="External"/><Relationship Id="rId10" Type="http://schemas.openxmlformats.org/officeDocument/2006/relationships/hyperlink" Target="https://pixabay.com/en/plants-tiny-sprouty-green-leaves-576558/" TargetMode="External"/><Relationship Id="rId4" Type="http://schemas.openxmlformats.org/officeDocument/2006/relationships/hyperlink" Target="https://pixabay.com/en/bottle-plastic-big-empty-307638/" TargetMode="External"/><Relationship Id="rId9" Type="http://schemas.openxmlformats.org/officeDocument/2006/relationships/hyperlink" Target="https://pixabay.com/en/recycling-symbol-logo-green-eco-304974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Middletown_High_School_North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google.com/url?sa=i&amp;rct=j&amp;q=&amp;esrc=s&amp;source=images&amp;cd=&amp;cad=rja&amp;uact=8&amp;ved=0ahUKEwjin8GH_a7MAhUimYMKHQvbDw8QjB0IBg&amp;url=http://www.aqusagtechnologies.com/what-is-it-that-separates-a-good-website-from-a-bad-website/&amp;psig=AFQjCNGOLW5V6KZCO0gdmWf8b6-K6__jmQ&amp;ust=1461851956484704" TargetMode="External"/><Relationship Id="rId5" Type="http://schemas.openxmlformats.org/officeDocument/2006/relationships/hyperlink" Target="https://www.google.com/url?sa=i&amp;rct=j&amp;q=&amp;esrc=s&amp;source=images&amp;cd=&amp;cad=rja&amp;uact=8&amp;ved=0ahUKEwijrp2czqrMAhWrvIMKHVmVDBQQjB0IBg&amp;url=http://www.pixhd.host/s/sad-fat-kid-cartoon.html&amp;psig=AFQjCNHRONROiQcoXn8BuZFhjjOo0xexfQ&amp;ust=1461701934933460" TargetMode="External"/><Relationship Id="rId4" Type="http://schemas.openxmlformats.org/officeDocument/2006/relationships/hyperlink" Target="www.pinterest.com/pin/365424957239635965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5" Type="http://schemas.openxmlformats.org/officeDocument/2006/relationships/hyperlink" Target="https://en.wikipedia.org/wiki/Felix_the_Cat" TargetMode="External"/><Relationship Id="rId4" Type="http://schemas.openxmlformats.org/officeDocument/2006/relationships/hyperlink" Target="https://commons.wikimedia.org/wiki/File:Chicharito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File:Penobscot_Valley_High_School_-_main_hallway.jpg" TargetMode="External"/><Relationship Id="rId7" Type="http://schemas.openxmlformats.org/officeDocument/2006/relationships/hyperlink" Target="https://commons.wikimedia.org/wiki/File:Thumbs_up_font_awesome.svg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pixabay.com/en/photos/playground/?cat=people" TargetMode="External"/><Relationship Id="rId5" Type="http://schemas.openxmlformats.org/officeDocument/2006/relationships/hyperlink" Target="https://www.flickr.com/photos/vectorportal/6996042387" TargetMode="External"/><Relationship Id="rId4" Type="http://schemas.openxmlformats.org/officeDocument/2006/relationships/hyperlink" Target="http://mj-fan58.deviantart.com/art/Michael-Jackson-As-Cartoon-168423669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8.png"/><Relationship Id="rId5" Type="http://schemas.openxmlformats.org/officeDocument/2006/relationships/image" Target="../media/image35.png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en/photos/medieval%20sword/" TargetMode="External"/><Relationship Id="rId3" Type="http://schemas.openxmlformats.org/officeDocument/2006/relationships/hyperlink" Target="https://encrypted-tbn3.gstatic.com/images?q=tbn:ANd9GcR4wf2GWM6pYODaNOo0so8sx7wXjP-kqXQos-jzBbWEpgPJaUyg1g" TargetMode="External"/><Relationship Id="rId7" Type="http://schemas.openxmlformats.org/officeDocument/2006/relationships/hyperlink" Target="https://en.wikipedia.org/wiki/North_Philadelphia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7.xml"/><Relationship Id="rId6" Type="http://schemas.openxmlformats.org/officeDocument/2006/relationships/hyperlink" Target="http://code311.deviantart.com/art/SLENDER-MAN-314862249" TargetMode="External"/><Relationship Id="rId5" Type="http://schemas.openxmlformats.org/officeDocument/2006/relationships/hyperlink" Target="https://en.wikipedia.org/wiki/Camera" TargetMode="External"/><Relationship Id="rId4" Type="http://schemas.openxmlformats.org/officeDocument/2006/relationships/hyperlink" Target="https://pixabay.com/en/photos/mad/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Walkway_outside_Golden_Library,_NMU.jpg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1.xml"/><Relationship Id="rId6" Type="http://schemas.openxmlformats.org/officeDocument/2006/relationships/hyperlink" Target="https://pixabay.com/en/photos/stick%20figure" TargetMode="External"/><Relationship Id="rId5" Type="http://schemas.openxmlformats.org/officeDocument/2006/relationships/hyperlink" Target="https://en.wikipedia.org/wiki/Cyanide_&amp;_Happiness" TargetMode="External"/><Relationship Id="rId4" Type="http://schemas.openxmlformats.org/officeDocument/2006/relationships/hyperlink" Target="https://commons.wikimedia.org/wiki/File:USDOT_highway_sign_bicycle_symbol_-_black.sv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2.png"/><Relationship Id="rId4" Type="http://schemas.openxmlformats.org/officeDocument/2006/relationships/image" Target="../media/image53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58.jpeg"/><Relationship Id="rId5" Type="http://schemas.openxmlformats.org/officeDocument/2006/relationships/image" Target="../media/image60.jpeg"/><Relationship Id="rId4" Type="http://schemas.openxmlformats.org/officeDocument/2006/relationships/image" Target="../media/image55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ketchport.com/drawing/1283192/warm-snoopy-hugs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1.xml"/><Relationship Id="rId4" Type="http://schemas.openxmlformats.org/officeDocument/2006/relationships/hyperlink" Target="https://vimeo.com/23521783" TargetMode="Externa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hyperlink" Target="http://www.freestockphotos.biz/stockphoto/15604" TargetMode="Externa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hyperlink" Target="https://en.wikipedia.org/wiki/Middletown_High_School_North" TargetMode="Externa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en/basketball-ball-sports-orange-157925/" TargetMode="External"/><Relationship Id="rId3" Type="http://schemas.openxmlformats.org/officeDocument/2006/relationships/image" Target="../media/image65.jpe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hyperlink" Target="https://www.flickr.com/photos/qubodup/15463158575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qubodup/15463158575" TargetMode="Externa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5.xml"/><Relationship Id="rId6" Type="http://schemas.openxmlformats.org/officeDocument/2006/relationships/hyperlink" Target="http://www.freestockphotos.biz/stockphoto/15604" TargetMode="External"/><Relationship Id="rId5" Type="http://schemas.openxmlformats.org/officeDocument/2006/relationships/hyperlink" Target="https://en.wikipedia.org/wiki/Middletown_High_School_North" TargetMode="External"/><Relationship Id="rId4" Type="http://schemas.openxmlformats.org/officeDocument/2006/relationships/hyperlink" Target="https://pixabay.com/en/basketball-ball-sports-orange-157925/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7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73.jpeg"/><Relationship Id="rId4" Type="http://schemas.openxmlformats.org/officeDocument/2006/relationships/image" Target="../media/image7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8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lickr.com/photos/peterhess/1414638399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Circle-Thumb.png" TargetMode="External"/><Relationship Id="rId3" Type="http://schemas.openxmlformats.org/officeDocument/2006/relationships/hyperlink" Target="https://en.wikipedia.org/wiki/Cyanide_&amp;_Happiness" TargetMode="External"/><Relationship Id="rId7" Type="http://schemas.openxmlformats.org/officeDocument/2006/relationships/hyperlink" Target="https://commons.wikimedia.org/wiki/File:Circle-Thumb-Down.png" TargetMode="Externa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9.xml"/><Relationship Id="rId6" Type="http://schemas.openxmlformats.org/officeDocument/2006/relationships/hyperlink" Target="https://pixabay.com/en/nerd-cartoon-geek-character-309458/" TargetMode="External"/><Relationship Id="rId5" Type="http://schemas.openxmlformats.org/officeDocument/2006/relationships/hyperlink" Target="https://en.wikipedia.org/wiki/Felix_the_Cat" TargetMode="External"/><Relationship Id="rId4" Type="http://schemas.openxmlformats.org/officeDocument/2006/relationships/hyperlink" Target="http://www.publicdomainpictures.net/view-image.php?image=47919&amp;picture=happy-sun-face-cartoon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80.jpeg"/><Relationship Id="rId4" Type="http://schemas.openxmlformats.org/officeDocument/2006/relationships/image" Target="../media/image7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File:Mom-with-baby.jpg" TargetMode="Externa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3.xml"/><Relationship Id="rId6" Type="http://schemas.openxmlformats.org/officeDocument/2006/relationships/hyperlink" Target="https://pixabay.com/en/boy-portrait-male-person-young-801182/" TargetMode="External"/><Relationship Id="rId5" Type="http://schemas.openxmlformats.org/officeDocument/2006/relationships/hyperlink" Target="https://pixabay.com/en/teenager-cartoon-girl-youth-people-268643/" TargetMode="External"/><Relationship Id="rId4" Type="http://schemas.openxmlformats.org/officeDocument/2006/relationships/hyperlink" Target="https://en.wikipedia.org/wiki/File:Tinakilly-house-inside.jpg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5.xml"/><Relationship Id="rId5" Type="http://schemas.openxmlformats.org/officeDocument/2006/relationships/image" Target="../media/image84.png"/><Relationship Id="rId4" Type="http://schemas.openxmlformats.org/officeDocument/2006/relationships/image" Target="../media/image83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84.png"/><Relationship Id="rId4" Type="http://schemas.openxmlformats.org/officeDocument/2006/relationships/image" Target="../media/image86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photos/stick%20figure/" TargetMode="External"/><Relationship Id="rId7" Type="http://schemas.openxmlformats.org/officeDocument/2006/relationships/hyperlink" Target="https://pixabay.com/en/photos/thumbs%20up/" TargetMode="Externa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57.xml"/><Relationship Id="rId6" Type="http://schemas.openxmlformats.org/officeDocument/2006/relationships/hyperlink" Target="https://pixabay.com/en/school-lockers-hallway-high-school-417612/" TargetMode="External"/><Relationship Id="rId5" Type="http://schemas.openxmlformats.org/officeDocument/2006/relationships/hyperlink" Target="https://pixabay.com/en/playground-swing-slide-school-fun-99509/" TargetMode="External"/><Relationship Id="rId4" Type="http://schemas.openxmlformats.org/officeDocument/2006/relationships/hyperlink" Target="http://www.publicdomainpictures.net/view-image.php?image=82906&amp;picture=ballerina-girl-cute-clipart&amp;large=1" TargetMode="Externa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0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exels.com/photo/sea-sun-boat-cliff-4682/" TargetMode="External"/><Relationship Id="rId3" Type="http://schemas.openxmlformats.org/officeDocument/2006/relationships/hyperlink" Target="https://pixabay.com/en/photos/soccer%20field/" TargetMode="External"/><Relationship Id="rId7" Type="http://schemas.openxmlformats.org/officeDocument/2006/relationships/hyperlink" Target="https://en.wikipedia.org/wiki/Toronto_FC" TargetMode="External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1.xml"/><Relationship Id="rId6" Type="http://schemas.openxmlformats.org/officeDocument/2006/relationships/hyperlink" Target="https://fi.wikipedia.org/wiki/Cristiano_Ronaldo" TargetMode="External"/><Relationship Id="rId5" Type="http://schemas.openxmlformats.org/officeDocument/2006/relationships/hyperlink" Target="https://commons.wikimedia.org/wiki/File:Messi_Barcelona_-_Valladolid_(cropped).jpg" TargetMode="External"/><Relationship Id="rId4" Type="http://schemas.openxmlformats.org/officeDocument/2006/relationships/hyperlink" Target="https://en.wikipedia.org/wiki/Tobin_Heath" TargetMode="Externa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3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4.xml"/><Relationship Id="rId5" Type="http://schemas.openxmlformats.org/officeDocument/2006/relationships/image" Target="../media/image100.png"/><Relationship Id="rId4" Type="http://schemas.openxmlformats.org/officeDocument/2006/relationships/image" Target="../media/image99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5.xml"/><Relationship Id="rId5" Type="http://schemas.openxmlformats.org/officeDocument/2006/relationships/image" Target="../media/image102.jpeg"/><Relationship Id="rId4" Type="http://schemas.openxmlformats.org/officeDocument/2006/relationships/image" Target="../media/image10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6.xml"/><Relationship Id="rId4" Type="http://schemas.openxmlformats.org/officeDocument/2006/relationships/image" Target="../media/image104.jpe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Cyanide_&amp;_Happiness" TargetMode="External"/><Relationship Id="rId3" Type="http://schemas.openxmlformats.org/officeDocument/2006/relationships/hyperlink" Target="https://www.google.com/search?q=cristiano+ronaldo&amp;espv=2&amp;rlz=1CADEAC_enUS670US670&amp;biw=1366&amp;bih=657&amp;source=lnms&amp;tbm=isch&amp;sa=X&amp;ved=0ahUKEwidkPiJxqrMAh" TargetMode="External"/><Relationship Id="rId7" Type="http://schemas.openxmlformats.org/officeDocument/2006/relationships/hyperlink" Target="https://www.youtube.com/watch?v=60fUmPySyZ8" TargetMode="External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67.xml"/><Relationship Id="rId6" Type="http://schemas.openxmlformats.org/officeDocument/2006/relationships/hyperlink" Target="https://en.wikipedia.org/wiki/File:Penobscot_Valley_High_School_-_main_hallway.jpg" TargetMode="External"/><Relationship Id="rId11" Type="http://schemas.openxmlformats.org/officeDocument/2006/relationships/hyperlink" Target="https://pixabay.com/en/bully-stop-bullying-no-to-bullying-1061363/" TargetMode="External"/><Relationship Id="rId5" Type="http://schemas.openxmlformats.org/officeDocument/2006/relationships/hyperlink" Target="https://pixabay.com/en/adult-cartoon-comic-characters-girl-1297812/" TargetMode="External"/><Relationship Id="rId10" Type="http://schemas.openxmlformats.org/officeDocument/2006/relationships/hyperlink" Target="https://www.youtube.com/watch?v=E_bqOWtM74k" TargetMode="External"/><Relationship Id="rId4" Type="http://schemas.openxmlformats.org/officeDocument/2006/relationships/hyperlink" Target="https://www.pexels.com/photo/grass-lawn-park-sprinkler-2637/" TargetMode="External"/><Relationship Id="rId9" Type="http://schemas.openxmlformats.org/officeDocument/2006/relationships/hyperlink" Target="https://commons.wikimedia.org/wiki/File:Jinego_Elementary_School_lunch_room_2.jpg" TargetMode="Externa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8.xml"/><Relationship Id="rId5" Type="http://schemas.openxmlformats.org/officeDocument/2006/relationships/image" Target="../media/image107.png"/><Relationship Id="rId4" Type="http://schemas.openxmlformats.org/officeDocument/2006/relationships/image" Target="../media/image10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109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hyperlink" Target="https://en.wikipedia.org/wiki/Westport,_Connecticut" TargetMode="Externa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ograph.org.uk/photo/2796398" TargetMode="External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1.xml"/><Relationship Id="rId6" Type="http://schemas.openxmlformats.org/officeDocument/2006/relationships/hyperlink" Target="https://pixabay.com/en/photos/stick%20figure/" TargetMode="External"/><Relationship Id="rId5" Type="http://schemas.openxmlformats.org/officeDocument/2006/relationships/hyperlink" Target="https://en.wikipedia.org/wiki/Westport,_Connecticut" TargetMode="External"/><Relationship Id="rId4" Type="http://schemas.openxmlformats.org/officeDocument/2006/relationships/hyperlink" Target="https://commons.wikimedia.org" TargetMode="Externa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3.xml"/><Relationship Id="rId6" Type="http://schemas.openxmlformats.org/officeDocument/2006/relationships/image" Target="../media/image117.png"/><Relationship Id="rId5" Type="http://schemas.openxmlformats.org/officeDocument/2006/relationships/image" Target="../media/image116.jpeg"/><Relationship Id="rId4" Type="http://schemas.openxmlformats.org/officeDocument/2006/relationships/image" Target="../media/image11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4.xml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ublic-domain-image.com/free-images/people/children-kids/students-learn-about-schoolyard-habitats/attachment/students-learn-about-schoolyard-habitats" TargetMode="External"/><Relationship Id="rId3" Type="http://schemas.openxmlformats.org/officeDocument/2006/relationships/hyperlink" Target="http://www.geograph.org.uk/photo/2617653" TargetMode="External"/><Relationship Id="rId7" Type="http://schemas.openxmlformats.org/officeDocument/2006/relationships/hyperlink" Target="http://badboylol.deviantart.com/art/Pizza-Steve-540961819" TargetMode="External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5.xml"/><Relationship Id="rId6" Type="http://schemas.openxmlformats.org/officeDocument/2006/relationships/hyperlink" Target="https://pixabay.com/en/boy-cartoon-child-comic-characters-1296150/" TargetMode="External"/><Relationship Id="rId5" Type="http://schemas.openxmlformats.org/officeDocument/2006/relationships/hyperlink" Target="https://www.flickr.com/photos/56866338@N06/8725704289" TargetMode="External"/><Relationship Id="rId4" Type="http://schemas.openxmlformats.org/officeDocument/2006/relationships/hyperlink" Target="https://en.wikipedia.org/wiki/Cyanide_&amp;_Happiness" TargetMode="Externa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michellerocks/5002342589" TargetMode="External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7.xml"/><Relationship Id="rId4" Type="http://schemas.openxmlformats.org/officeDocument/2006/relationships/image" Target="../media/image120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8.xml"/><Relationship Id="rId5" Type="http://schemas.openxmlformats.org/officeDocument/2006/relationships/image" Target="../media/image121.png"/><Relationship Id="rId4" Type="http://schemas.openxmlformats.org/officeDocument/2006/relationships/hyperlink" Target="https://www.flickr.com/photos/michellerocks/5002342589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michellerocks/5002342589" TargetMode="External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9.xml"/><Relationship Id="rId4" Type="http://schemas.openxmlformats.org/officeDocument/2006/relationships/hyperlink" Target="https://www.sketchport.com/drawing/6199784754905088/laughing-snoopy" TargetMode="Externa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80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New_Chums_beach_Whangapoua_Waikato.jpg" TargetMode="External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81.xml"/><Relationship Id="rId6" Type="http://schemas.openxmlformats.org/officeDocument/2006/relationships/image" Target="../media/image124.jpeg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New_Chums_beach_Whangapoua_Waikato.jpg" TargetMode="External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82.xml"/><Relationship Id="rId6" Type="http://schemas.openxmlformats.org/officeDocument/2006/relationships/image" Target="../media/image125.jpeg"/><Relationship Id="rId5" Type="http://schemas.openxmlformats.org/officeDocument/2006/relationships/image" Target="../media/image123.jpeg"/><Relationship Id="rId4" Type="http://schemas.openxmlformats.org/officeDocument/2006/relationships/image" Target="../media/image122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Girl_in_red_on_the_beach_watch_far.jpg" TargetMode="External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83.xml"/><Relationship Id="rId4" Type="http://schemas.openxmlformats.org/officeDocument/2006/relationships/hyperlink" Target="https://commons.wikimedia.org/wiki/File:Girl_on_Beach_edit1.jpg" TargetMode="Externa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84.xml"/><Relationship Id="rId5" Type="http://schemas.openxmlformats.org/officeDocument/2006/relationships/image" Target="../media/image128.jpeg"/><Relationship Id="rId4" Type="http://schemas.openxmlformats.org/officeDocument/2006/relationships/image" Target="../media/image127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85.xml"/><Relationship Id="rId5" Type="http://schemas.openxmlformats.org/officeDocument/2006/relationships/image" Target="../media/image130.jpeg"/><Relationship Id="rId4" Type="http://schemas.openxmlformats.org/officeDocument/2006/relationships/image" Target="../media/image128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86.xml"/><Relationship Id="rId5" Type="http://schemas.openxmlformats.org/officeDocument/2006/relationships/image" Target="../media/image132.jpeg"/><Relationship Id="rId4" Type="http://schemas.openxmlformats.org/officeDocument/2006/relationships/image" Target="../media/image127.jpe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hyperlink" Target="http://previews.123rf.com/images/izakowski/izakowski1104/izakowski110400026/9220748-illustration-of-funny-thin-guy-Stock-Illustration-man-cartoon-tall.jpg" TargetMode="External"/><Relationship Id="rId3" Type="http://schemas.openxmlformats.org/officeDocument/2006/relationships/hyperlink" Target="http://www.cubbykraft.com/images/cubbyhouses/MonkeyBar-1.jpg" TargetMode="External"/><Relationship Id="rId7" Type="http://schemas.openxmlformats.org/officeDocument/2006/relationships/hyperlink" Target="http://image.shutterstock.com/z/stock-vector-kid-crying-vector-44099134.jpg" TargetMode="External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87.xml"/><Relationship Id="rId6" Type="http://schemas.openxmlformats.org/officeDocument/2006/relationships/hyperlink" Target="http://media.al.com/live/photo/murphy-high-school-hallwayjpg-49c8c61a7102102b_large.jpg" TargetMode="External"/><Relationship Id="rId5" Type="http://schemas.openxmlformats.org/officeDocument/2006/relationships/hyperlink" Target="http://png.clipart.me/graphics/previews/745/big-angry-man-vector-illustration_74531497.jpg" TargetMode="External"/><Relationship Id="rId4" Type="http://schemas.openxmlformats.org/officeDocument/2006/relationships/hyperlink" Target="http://previews.123rf.com/images/get4net/get4net1008/get4net100800314/9795951-Smart-kid-jumping-high-in-air-arms-stretched-and-looking-at-camera-Stock-Photo.jpg" TargetMode="Externa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88.xml"/><Relationship Id="rId4" Type="http://schemas.openxmlformats.org/officeDocument/2006/relationships/image" Target="../media/image1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jpeg"/><Relationship Id="rId4" Type="http://schemas.openxmlformats.org/officeDocument/2006/relationships/hyperlink" Target="https://www.flickr.com/photos/kjarrett/" TargetMode="Externa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138.jpeg"/><Relationship Id="rId5" Type="http://schemas.openxmlformats.org/officeDocument/2006/relationships/image" Target="../media/image137.png"/><Relationship Id="rId4" Type="http://schemas.openxmlformats.org/officeDocument/2006/relationships/image" Target="../media/image136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141.jpeg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9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photos/stick%20figure/" TargetMode="External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92.xml"/><Relationship Id="rId5" Type="http://schemas.openxmlformats.org/officeDocument/2006/relationships/hyperlink" Target="http://www.publicdomainpictures.net/view-image.php?image=159311&amp;picture=stickman-i" TargetMode="External"/><Relationship Id="rId4" Type="http://schemas.openxmlformats.org/officeDocument/2006/relationships/hyperlink" Target="http://www.publicdomainpictures.net/view-image.php?image=154289&amp;picture=worry-stickman" TargetMode="Externa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93.xml"/><Relationship Id="rId6" Type="http://schemas.openxmlformats.org/officeDocument/2006/relationships/image" Target="../media/image145.jpeg"/><Relationship Id="rId5" Type="http://schemas.openxmlformats.org/officeDocument/2006/relationships/image" Target="../media/image144.png"/><Relationship Id="rId4" Type="http://schemas.openxmlformats.org/officeDocument/2006/relationships/image" Target="../media/image143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94.xml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4" Type="http://schemas.openxmlformats.org/officeDocument/2006/relationships/image" Target="../media/image142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7" Type="http://schemas.openxmlformats.org/officeDocument/2006/relationships/image" Target="../media/image145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95.xml"/><Relationship Id="rId6" Type="http://schemas.openxmlformats.org/officeDocument/2006/relationships/image" Target="../media/image142.png"/><Relationship Id="rId5" Type="http://schemas.openxmlformats.org/officeDocument/2006/relationships/image" Target="../media/image148.png"/><Relationship Id="rId4" Type="http://schemas.openxmlformats.org/officeDocument/2006/relationships/image" Target="../media/image149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nerd-cartoon-geek-character-309457/" TargetMode="External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96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9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98.xm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rot="20283898">
            <a:off x="-369489" y="1621868"/>
            <a:ext cx="996458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50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Citizenship</a:t>
            </a:r>
            <a:endParaRPr lang="en-US" sz="15000" b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76600" y="472440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By:  </a:t>
            </a:r>
            <a:r>
              <a:rPr lang="en-US" dirty="0" smtClean="0">
                <a:solidFill>
                  <a:prstClr val="black"/>
                </a:solidFill>
              </a:rPr>
              <a:t>6A </a:t>
            </a:r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Bibliography</a:t>
            </a:r>
          </a:p>
        </p:txBody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" sz="1400">
                <a:solidFill>
                  <a:schemeClr val="dk1"/>
                </a:solidFill>
              </a:rPr>
              <a:t>http://towson.shownbyphotos.com/Towson-stephens-hall-pictures.html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" sz="1400" u="sng">
                <a:solidFill>
                  <a:schemeClr val="accent5"/>
                </a:solidFill>
                <a:hlinkClick r:id="rId3"/>
              </a:rPr>
              <a:t>https://en.wikipedia.org/wiki/Middletown_High_School_North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" sz="1400" u="sng">
                <a:solidFill>
                  <a:schemeClr val="accent5"/>
                </a:solidFill>
                <a:hlinkClick r:id="rId4"/>
              </a:rPr>
              <a:t>www.flickr.com/photos/kjarrett/7841950486</a:t>
            </a:r>
            <a:r>
              <a:rPr lang="en" sz="1400">
                <a:solidFill>
                  <a:schemeClr val="dk1"/>
                </a:solidFill>
              </a:rPr>
              <a:t>.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advTm="4000"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Shape 74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4279949" y="3247233"/>
            <a:ext cx="2177124" cy="1929167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Shape 75"/>
          <p:cNvSpPr txBox="1"/>
          <p:nvPr/>
        </p:nvSpPr>
        <p:spPr>
          <a:xfrm>
            <a:off x="6701350" y="0"/>
            <a:ext cx="2442600" cy="825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76" name="Shape 76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79919" y="4046267"/>
            <a:ext cx="1843699" cy="141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Shape 77"/>
          <p:cNvSpPr txBox="1"/>
          <p:nvPr/>
        </p:nvSpPr>
        <p:spPr>
          <a:xfrm>
            <a:off x="79900" y="1105267"/>
            <a:ext cx="3000000" cy="59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8" name="Shape 78"/>
          <p:cNvSpPr/>
          <p:nvPr/>
        </p:nvSpPr>
        <p:spPr>
          <a:xfrm>
            <a:off x="3795200" y="1314600"/>
            <a:ext cx="1298400" cy="1929200"/>
          </a:xfrm>
          <a:prstGeom prst="wedgeEllipseCallout">
            <a:avLst>
              <a:gd name="adj1" fmla="val 37473"/>
              <a:gd name="adj2" fmla="val 7306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Top of the morning</a:t>
            </a:r>
          </a:p>
        </p:txBody>
      </p:sp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 txBox="1"/>
          <p:nvPr/>
        </p:nvSpPr>
        <p:spPr>
          <a:xfrm>
            <a:off x="369525" y="2343700"/>
            <a:ext cx="1298400" cy="519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00FFFF"/>
                </a:solidFill>
                <a:cs typeface="Arial"/>
                <a:sym typeface="Arial"/>
              </a:rPr>
              <a:t>Good Citizen</a:t>
            </a:r>
          </a:p>
        </p:txBody>
      </p:sp>
      <p:pic>
        <p:nvPicPr>
          <p:cNvPr id="82" name="Shape 82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1538096" y="2220167"/>
            <a:ext cx="878675" cy="11715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000"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Bibliography</a:t>
            </a:r>
          </a:p>
        </p:txBody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17500" rtl="0">
              <a:spcBef>
                <a:spcPts val="0"/>
              </a:spcBef>
              <a:buSzPct val="100000"/>
              <a:buAutoNum type="arabicPeriod"/>
            </a:pPr>
            <a:r>
              <a:rPr lang="en" sz="1400"/>
              <a:t>Pixabay, man, 4/25/16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u="sng">
                <a:solidFill>
                  <a:schemeClr val="accent5"/>
                </a:solidFill>
                <a:hlinkClick r:id="rId3"/>
              </a:rPr>
              <a:t>https://pixabay.com/en/man-guy-cartoon-businessman-suit-37534/</a:t>
            </a:r>
            <a:r>
              <a:rPr lang="en" sz="1200">
                <a:solidFill>
                  <a:schemeClr val="dk1"/>
                </a:solidFill>
              </a:rPr>
              <a:t> 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200"/>
              <a:t>2. Pixabay, boy, 4/25/16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u="sng">
                <a:solidFill>
                  <a:schemeClr val="accent5"/>
                </a:solidFill>
                <a:hlinkClick r:id="rId4"/>
              </a:rPr>
              <a:t>https://pixabay.com/en/man-guy-comic-character-boy-child-294505/</a:t>
            </a:r>
            <a:r>
              <a:rPr lang="en" sz="1200">
                <a:solidFill>
                  <a:schemeClr val="dk1"/>
                </a:solidFill>
              </a:rPr>
              <a:t> 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3. </a:t>
            </a:r>
            <a:r>
              <a:rPr lang="en" sz="1400">
                <a:solidFill>
                  <a:schemeClr val="dk1"/>
                </a:solidFill>
              </a:rPr>
              <a:t>Pixabay, man in a car,</a:t>
            </a:r>
            <a:r>
              <a:rPr lang="en" sz="1200">
                <a:solidFill>
                  <a:schemeClr val="dk1"/>
                </a:solidFill>
              </a:rPr>
              <a:t> 4/25/16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u="sng">
                <a:solidFill>
                  <a:schemeClr val="accent5"/>
                </a:solidFill>
                <a:hlinkClick r:id="rId5"/>
              </a:rPr>
              <a:t>https://pixabay.com/en/photos/cartoon%20man/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4. Pixabay, man, 4/25/16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</a:t>
            </a:r>
            <a:r>
              <a:rPr lang="en" sz="1200" u="sng">
                <a:solidFill>
                  <a:schemeClr val="accent5"/>
                </a:solidFill>
                <a:hlinkClick r:id="rId6"/>
              </a:rPr>
              <a:t>https://pixabay.com/en/photos/stickman/</a:t>
            </a:r>
            <a:r>
              <a:rPr lang="en" sz="1200">
                <a:solidFill>
                  <a:schemeClr val="dk1"/>
                </a:solidFill>
              </a:rPr>
              <a:t> 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endParaRPr sz="1200">
              <a:solidFill>
                <a:schemeClr val="dk1"/>
              </a:solidFill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8571"/>
              <a:buFont typeface="Arial"/>
              <a:buNone/>
            </a:pPr>
            <a:r>
              <a:rPr lang="en" sz="1400">
                <a:solidFill>
                  <a:schemeClr val="dk1"/>
                </a:solidFill>
              </a:rPr>
              <a:t>5. Tech times, Vault boy, 4/25/26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8571"/>
              <a:buFont typeface="Arial"/>
              <a:buNone/>
            </a:pPr>
            <a:r>
              <a:rPr lang="en" sz="1400" u="sng">
                <a:solidFill>
                  <a:schemeClr val="hlink"/>
                </a:solidFill>
                <a:hlinkClick r:id="rId7"/>
              </a:rPr>
              <a:t>http://www.techtimes.com/articles/102639/20151103/maybe-fallouts-vault-boy-isnt-giving-us-the-thumbs-up-after-all.htm</a:t>
            </a:r>
            <a:r>
              <a:rPr lang="en" sz="1400">
                <a:solidFill>
                  <a:schemeClr val="dk1"/>
                </a:solidFill>
              </a:rPr>
              <a:t> 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8571"/>
              <a:buFont typeface="Arial"/>
              <a:buNone/>
            </a:pPr>
            <a:endParaRPr sz="140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advTm="4000"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ctrTitle"/>
          </p:nvPr>
        </p:nvSpPr>
        <p:spPr>
          <a:xfrm>
            <a:off x="390525" y="2425700"/>
            <a:ext cx="8222100" cy="1244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Don’t Be a Bully!</a:t>
            </a:r>
          </a:p>
        </p:txBody>
      </p:sp>
      <p:sp>
        <p:nvSpPr>
          <p:cNvPr id="68" name="Shape 68"/>
          <p:cNvSpPr txBox="1">
            <a:spLocks noGrp="1"/>
          </p:cNvSpPr>
          <p:nvPr>
            <p:ph type="subTitle" idx="1"/>
          </p:nvPr>
        </p:nvSpPr>
        <p:spPr>
          <a:xfrm>
            <a:off x="390525" y="3718840"/>
            <a:ext cx="8222100" cy="577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By Jolie Castillo</a:t>
            </a:r>
          </a:p>
        </p:txBody>
      </p:sp>
    </p:spTree>
  </p:cSld>
  <p:clrMapOvr>
    <a:masterClrMapping/>
  </p:clrMapOvr>
  <p:transition advTm="4000"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471900" y="4877767"/>
            <a:ext cx="8222100" cy="1294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75" name="Shape 75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2" y="-178833"/>
            <a:ext cx="14346623" cy="6920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Shape 76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4390008" y="3219469"/>
            <a:ext cx="3490873" cy="3490867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Shape 77"/>
          <p:cNvSpPr txBox="1"/>
          <p:nvPr/>
        </p:nvSpPr>
        <p:spPr>
          <a:xfrm>
            <a:off x="5471125" y="3145067"/>
            <a:ext cx="6290100" cy="97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8" name="Shape 78"/>
          <p:cNvSpPr/>
          <p:nvPr/>
        </p:nvSpPr>
        <p:spPr>
          <a:xfrm>
            <a:off x="5001525" y="2110833"/>
            <a:ext cx="2879400" cy="1791200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Bullies! Stop picking on kids!</a:t>
            </a:r>
          </a:p>
        </p:txBody>
      </p:sp>
    </p:spTree>
  </p:cSld>
  <p:clrMapOvr>
    <a:masterClrMapping/>
  </p:clrMapOvr>
  <p:transition advTm="4000"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`</a:t>
            </a:r>
          </a:p>
        </p:txBody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8222100" cy="361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85" name="Shape 85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10974" y="-685633"/>
            <a:ext cx="9143999" cy="6857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Shape 86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4804975" y="2485967"/>
            <a:ext cx="1081100" cy="3047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Shape 87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 flipH="1">
            <a:off x="3527327" y="2794373"/>
            <a:ext cx="1081099" cy="2829265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Shape 88"/>
          <p:cNvSpPr/>
          <p:nvPr/>
        </p:nvSpPr>
        <p:spPr>
          <a:xfrm>
            <a:off x="1878300" y="364000"/>
            <a:ext cx="5067000" cy="2122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5000" kern="0">
                <a:solidFill>
                  <a:srgbClr val="000000"/>
                </a:solidFill>
                <a:cs typeface="Arial"/>
                <a:sym typeface="Arial"/>
              </a:rPr>
              <a:t>Don’t do this……….</a:t>
            </a:r>
          </a:p>
        </p:txBody>
      </p:sp>
      <p:sp>
        <p:nvSpPr>
          <p:cNvPr id="89" name="Shape 89"/>
          <p:cNvSpPr txBox="1"/>
          <p:nvPr/>
        </p:nvSpPr>
        <p:spPr>
          <a:xfrm>
            <a:off x="251175" y="4834100"/>
            <a:ext cx="2915700" cy="117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/>
            <a:r>
              <a:rPr lang="en" sz="2400" kern="0">
                <a:solidFill>
                  <a:srgbClr val="FCE5CD"/>
                </a:solidFill>
                <a:cs typeface="Arial"/>
                <a:sym typeface="Arial"/>
              </a:rPr>
              <a:t>Negative Behavior!!</a:t>
            </a:r>
          </a:p>
        </p:txBody>
      </p:sp>
    </p:spTree>
  </p:cSld>
  <p:clrMapOvr>
    <a:masterClrMapping/>
  </p:clrMapOvr>
  <p:transition advTm="4000"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8222100" cy="361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96" name="Shape 96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13" y="0"/>
            <a:ext cx="9143999" cy="6857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Shape 97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1808019" y="2839300"/>
            <a:ext cx="3401025" cy="369836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Shape 98"/>
          <p:cNvSpPr/>
          <p:nvPr/>
        </p:nvSpPr>
        <p:spPr>
          <a:xfrm>
            <a:off x="797175" y="869816"/>
            <a:ext cx="5303664" cy="1896767"/>
          </a:xfrm>
          <a:prstGeom prst="flowChartDocumen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3600" kern="0">
                <a:solidFill>
                  <a:srgbClr val="000000"/>
                </a:solidFill>
                <a:cs typeface="Arial"/>
                <a:sym typeface="Arial"/>
              </a:rPr>
              <a:t>Be your sparkly self!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5929775" y="4382700"/>
            <a:ext cx="2533500" cy="131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/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Positive Behavior!!</a:t>
            </a:r>
          </a:p>
        </p:txBody>
      </p:sp>
    </p:spTree>
  </p:cSld>
  <p:clrMapOvr>
    <a:masterClrMapping/>
  </p:clrMapOvr>
  <p:transition advTm="4000"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xfrm>
            <a:off x="471900" y="984967"/>
            <a:ext cx="8222100" cy="1023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Bibliography</a:t>
            </a:r>
          </a:p>
        </p:txBody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471900" y="2558767"/>
            <a:ext cx="8222100" cy="361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YouTube, Paw Patrol characters in car, April 25, 2016, https://www.youtube.com/watch?v=uU8ao2FLTmA</a:t>
            </a:r>
          </a:p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Wikipedia, Mean boy, April 25, 2016 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https://en.wikipedia.org/wiki/Chav</a:t>
            </a:r>
          </a:p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Pixabay, Sad girl, April 25, 2016 </a:t>
            </a:r>
            <a:r>
              <a:rPr lang="en" u="sng">
                <a:solidFill>
                  <a:schemeClr val="hlink"/>
                </a:solidFill>
                <a:hlinkClick r:id="rId4"/>
              </a:rPr>
              <a:t>https://pixabay.com/en/brown-kid-girl-child-hair-sad-304685/</a:t>
            </a:r>
          </a:p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YouTube, Ariel, April 25, 2016, https://www.youtube.com/user/KidsGames2015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advTm="4000"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Kindness in the Hallway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Giovanni Zaragoza</a:t>
            </a:r>
          </a:p>
        </p:txBody>
      </p:sp>
      <p:pic>
        <p:nvPicPr>
          <p:cNvPr id="56" name="Shape 56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145025" y="3659967"/>
            <a:ext cx="2880824" cy="3080632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Shape 57"/>
          <p:cNvSpPr txBox="1"/>
          <p:nvPr/>
        </p:nvSpPr>
        <p:spPr>
          <a:xfrm>
            <a:off x="6633575" y="132467"/>
            <a:ext cx="6357600" cy="98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</p:cSld>
  <p:clrMapOvr>
    <a:masterClrMapping/>
  </p:clrMapOvr>
  <p:transition advTm="4000"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Shape 62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3457739" y="3556899"/>
            <a:ext cx="954125" cy="193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Shape 63"/>
          <p:cNvPicPr preferRelativeResize="0"/>
          <p:nvPr/>
        </p:nvPicPr>
        <p:blipFill rotWithShape="1">
          <a:blip r:embed="rId5" cstate="print">
            <a:alphaModFix/>
          </a:blip>
          <a:srcRect l="17248" t="4970" r="54409" b="12056"/>
          <a:stretch/>
        </p:blipFill>
        <p:spPr>
          <a:xfrm>
            <a:off x="4794065" y="2227775"/>
            <a:ext cx="1288499" cy="3284425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Shape 64"/>
          <p:cNvSpPr txBox="1"/>
          <p:nvPr/>
        </p:nvSpPr>
        <p:spPr>
          <a:xfrm>
            <a:off x="6421175" y="58233"/>
            <a:ext cx="1288500" cy="77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5" name="Shape 65"/>
          <p:cNvSpPr/>
          <p:nvPr/>
        </p:nvSpPr>
        <p:spPr>
          <a:xfrm>
            <a:off x="1081125" y="160200"/>
            <a:ext cx="3425100" cy="3203600"/>
          </a:xfrm>
          <a:prstGeom prst="wedgeEllipseCallout">
            <a:avLst>
              <a:gd name="adj1" fmla="val 27404"/>
              <a:gd name="adj2" fmla="val 7409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Hey, do you want to go to my party for most straights A’s in the school later?</a:t>
            </a:r>
          </a:p>
        </p:txBody>
      </p:sp>
      <p:sp>
        <p:nvSpPr>
          <p:cNvPr id="66" name="Shape 66"/>
          <p:cNvSpPr/>
          <p:nvPr/>
        </p:nvSpPr>
        <p:spPr>
          <a:xfrm>
            <a:off x="6137250" y="101800"/>
            <a:ext cx="2926800" cy="3567600"/>
          </a:xfrm>
          <a:prstGeom prst="wedgeEllipseCallout">
            <a:avLst>
              <a:gd name="adj1" fmla="val -60988"/>
              <a:gd name="adj2" fmla="val 3332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No, because I have better plans than going to some nerdy kids party!</a:t>
            </a:r>
          </a:p>
        </p:txBody>
      </p:sp>
      <p:sp>
        <p:nvSpPr>
          <p:cNvPr id="67" name="Shape 67"/>
          <p:cNvSpPr txBox="1"/>
          <p:nvPr/>
        </p:nvSpPr>
        <p:spPr>
          <a:xfrm>
            <a:off x="4619325" y="5897000"/>
            <a:ext cx="6290100" cy="97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8" name="Shape 68"/>
          <p:cNvSpPr txBox="1"/>
          <p:nvPr/>
        </p:nvSpPr>
        <p:spPr>
          <a:xfrm>
            <a:off x="187650" y="4326733"/>
            <a:ext cx="2726400" cy="2386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This is negative behavior!</a:t>
            </a:r>
          </a:p>
          <a:p>
            <a:r>
              <a:rPr lang="en" sz="6000" kern="0">
                <a:solidFill>
                  <a:srgbClr val="000000"/>
                </a:solidFill>
                <a:cs typeface="Arial"/>
                <a:sym typeface="Arial"/>
              </a:rPr>
              <a:t>😞</a:t>
            </a:r>
          </a:p>
        </p:txBody>
      </p:sp>
    </p:spTree>
  </p:cSld>
  <p:clrMapOvr>
    <a:masterClrMapping/>
  </p:clrMapOvr>
  <p:transition advTm="4000"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Shape 73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3457739" y="3556899"/>
            <a:ext cx="954125" cy="193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Shape 74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4887335" y="2460736"/>
            <a:ext cx="1457425" cy="3334333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Shape 75"/>
          <p:cNvSpPr/>
          <p:nvPr/>
        </p:nvSpPr>
        <p:spPr>
          <a:xfrm>
            <a:off x="1234000" y="349467"/>
            <a:ext cx="3315900" cy="2882800"/>
          </a:xfrm>
          <a:prstGeom prst="wedgeEllipseCallout">
            <a:avLst>
              <a:gd name="adj1" fmla="val 28136"/>
              <a:gd name="adj2" fmla="val 8147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Hey thanks for helping me pick up the papers I dropped.</a:t>
            </a:r>
          </a:p>
        </p:txBody>
      </p:sp>
      <p:sp>
        <p:nvSpPr>
          <p:cNvPr id="76" name="Shape 76"/>
          <p:cNvSpPr/>
          <p:nvPr/>
        </p:nvSpPr>
        <p:spPr>
          <a:xfrm>
            <a:off x="5973450" y="0"/>
            <a:ext cx="3067500" cy="3232400"/>
          </a:xfrm>
          <a:prstGeom prst="wedgeEllipseCallout">
            <a:avLst>
              <a:gd name="adj1" fmla="val -51424"/>
              <a:gd name="adj2" fmla="val 51352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No problem man, I will always help anyone in need.</a:t>
            </a:r>
          </a:p>
        </p:txBody>
      </p:sp>
      <p:sp>
        <p:nvSpPr>
          <p:cNvPr id="77" name="Shape 77"/>
          <p:cNvSpPr txBox="1"/>
          <p:nvPr/>
        </p:nvSpPr>
        <p:spPr>
          <a:xfrm>
            <a:off x="198722" y="4749167"/>
            <a:ext cx="3002099" cy="1932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This positive behavior!</a:t>
            </a:r>
          </a:p>
          <a:p>
            <a:r>
              <a:rPr lang="en" sz="6000" kern="0">
                <a:solidFill>
                  <a:srgbClr val="000000"/>
                </a:solidFill>
                <a:cs typeface="Arial"/>
                <a:sym typeface="Arial"/>
              </a:rPr>
              <a:t>😁</a:t>
            </a:r>
          </a:p>
        </p:txBody>
      </p:sp>
    </p:spTree>
  </p:cSld>
  <p:clrMapOvr>
    <a:masterClrMapping/>
  </p:clrMapOvr>
  <p:transition advTm="4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ctrTitle"/>
          </p:nvPr>
        </p:nvSpPr>
        <p:spPr>
          <a:xfrm>
            <a:off x="471000" y="4150667"/>
            <a:ext cx="8520600" cy="2610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>
              <a:spcBef>
                <a:spcPts val="0"/>
              </a:spcBef>
              <a:buNone/>
            </a:pPr>
            <a:r>
              <a:rPr lang="en"/>
              <a:t>    Be An Upstander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subTitle" idx="1"/>
          </p:nvPr>
        </p:nvSpPr>
        <p:spPr>
          <a:xfrm>
            <a:off x="311700" y="4221097"/>
            <a:ext cx="8520600" cy="978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By:Brian Vargas</a:t>
            </a:r>
          </a:p>
        </p:txBody>
      </p:sp>
    </p:spTree>
  </p:cSld>
  <p:clrMapOvr>
    <a:masterClrMapping/>
  </p:clrMapOvr>
  <p:transition advTm="4000"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Bibliography</a:t>
            </a:r>
          </a:p>
        </p:txBody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5059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5/2/16</a:t>
            </a:r>
          </a:p>
          <a:p>
            <a:pPr lvl="0">
              <a:spcBef>
                <a:spcPts val="0"/>
              </a:spcBef>
              <a:buNone/>
            </a:pPr>
            <a:r>
              <a:rPr lang="en" sz="2200" u="sng">
                <a:solidFill>
                  <a:schemeClr val="hlink"/>
                </a:solidFill>
                <a:hlinkClick r:id="rId3"/>
              </a:rPr>
              <a:t>https://www.flickr.com/photos/16953895@N05/8300476132</a:t>
            </a:r>
          </a:p>
          <a:p>
            <a:pPr lvl="0">
              <a:spcBef>
                <a:spcPts val="0"/>
              </a:spcBef>
              <a:buNone/>
            </a:pPr>
            <a:r>
              <a:rPr lang="en" sz="2200" u="sng">
                <a:solidFill>
                  <a:schemeClr val="hlink"/>
                </a:solidFill>
                <a:hlinkClick r:id="rId4"/>
              </a:rPr>
              <a:t>https://www.pixabay/en/boy-glasses-cartoon-nerdy-little-304271/</a:t>
            </a:r>
          </a:p>
          <a:p>
            <a:pPr lvl="0">
              <a:spcBef>
                <a:spcPts val="0"/>
              </a:spcBef>
              <a:buNone/>
            </a:pPr>
            <a:r>
              <a:rPr lang="en" sz="2200" u="sng">
                <a:solidFill>
                  <a:schemeClr val="hlink"/>
                </a:solidFill>
                <a:hlinkClick r:id="rId5"/>
              </a:rPr>
              <a:t>https://www.flickr.com/photos/edrethink/8777897662</a:t>
            </a:r>
          </a:p>
          <a:p>
            <a:pPr lvl="0">
              <a:spcBef>
                <a:spcPts val="0"/>
              </a:spcBef>
              <a:buNone/>
            </a:pPr>
            <a:r>
              <a:rPr lang="en" sz="2200" u="sng">
                <a:solidFill>
                  <a:schemeClr val="hlink"/>
                </a:solidFill>
                <a:hlinkClick r:id="rId6"/>
              </a:rPr>
              <a:t>https://commons.wikimedia.org/wiki/file:2nd_floor_hallway.JPG</a:t>
            </a:r>
          </a:p>
          <a:p>
            <a:pPr lvl="0">
              <a:spcBef>
                <a:spcPts val="0"/>
              </a:spcBef>
              <a:buNone/>
            </a:pPr>
            <a:r>
              <a:rPr lang="en" sz="2200" u="sng">
                <a:solidFill>
                  <a:schemeClr val="hlink"/>
                </a:solidFill>
                <a:hlinkClick r:id="rId7"/>
              </a:rPr>
              <a:t>https://commons.wikimedia.org/wiki/File:Thumbs-up-icon-left.svg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advTm="4000"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/>
        </p:nvSpPr>
        <p:spPr>
          <a:xfrm>
            <a:off x="1779751" y="511623"/>
            <a:ext cx="5041085" cy="91219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ctr"/>
            <a:r>
              <a:rPr sz="1400" kern="0">
                <a:ln w="9525" cap="flat" cmpd="sng">
                  <a:solidFill>
                    <a:srgbClr val="59595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EEEEEE"/>
                </a:solidFill>
                <a:latin typeface="Amatic SC"/>
                <a:cs typeface="Arial"/>
                <a:sym typeface="Arial"/>
              </a:rPr>
              <a:t>Negative and Positive</a:t>
            </a:r>
          </a:p>
        </p:txBody>
      </p:sp>
      <p:sp>
        <p:nvSpPr>
          <p:cNvPr id="55" name="Shape 55"/>
          <p:cNvSpPr/>
          <p:nvPr/>
        </p:nvSpPr>
        <p:spPr>
          <a:xfrm>
            <a:off x="2063226" y="1649325"/>
            <a:ext cx="4474107" cy="106914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ctr"/>
            <a:r>
              <a:rPr sz="1400" kern="0">
                <a:ln w="9525" cap="flat" cmpd="sng">
                  <a:solidFill>
                    <a:srgbClr val="59595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EEEEEE"/>
                </a:solidFill>
                <a:latin typeface="Amatic SC"/>
                <a:cs typeface="Arial"/>
                <a:sym typeface="Arial"/>
              </a:rPr>
              <a:t>By:Evelyn Campos</a:t>
            </a:r>
          </a:p>
        </p:txBody>
      </p:sp>
      <p:pic>
        <p:nvPicPr>
          <p:cNvPr id="56" name="Shape 56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7101875" y="1325533"/>
            <a:ext cx="1143000" cy="152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Shape 57"/>
          <p:cNvPicPr preferRelativeResize="0"/>
          <p:nvPr/>
        </p:nvPicPr>
        <p:blipFill rotWithShape="1">
          <a:blip r:embed="rId4" cstate="print">
            <a:alphaModFix/>
          </a:blip>
          <a:srcRect t="1531" r="74840" b="1531"/>
          <a:stretch/>
        </p:blipFill>
        <p:spPr>
          <a:xfrm>
            <a:off x="462275" y="1449936"/>
            <a:ext cx="1143000" cy="146790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Shape 58"/>
          <p:cNvPicPr preferRelativeResize="0"/>
          <p:nvPr/>
        </p:nvPicPr>
        <p:blipFill rotWithShape="1">
          <a:blip r:embed="rId5" cstate="print">
            <a:alphaModFix/>
          </a:blip>
          <a:srcRect r="50223"/>
          <a:stretch/>
        </p:blipFill>
        <p:spPr>
          <a:xfrm>
            <a:off x="601350" y="4159602"/>
            <a:ext cx="1174400" cy="1572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Shape 59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6533325" y="4208533"/>
            <a:ext cx="1143000" cy="152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000"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/>
          <p:nvPr/>
        </p:nvSpPr>
        <p:spPr>
          <a:xfrm>
            <a:off x="3712950" y="1100900"/>
            <a:ext cx="1736400" cy="1729600"/>
          </a:xfrm>
          <a:prstGeom prst="wedgeRectCallout">
            <a:avLst>
              <a:gd name="adj1" fmla="val -72012"/>
              <a:gd name="adj2" fmla="val 69872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5" name="Shape 65"/>
          <p:cNvSpPr/>
          <p:nvPr/>
        </p:nvSpPr>
        <p:spPr>
          <a:xfrm>
            <a:off x="6399450" y="1310433"/>
            <a:ext cx="1736400" cy="151440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6" name="Shape 66"/>
          <p:cNvSpPr txBox="1"/>
          <p:nvPr/>
        </p:nvSpPr>
        <p:spPr>
          <a:xfrm>
            <a:off x="3742050" y="1281300"/>
            <a:ext cx="1659900" cy="136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b="1" kern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Can i use the tablet now?</a:t>
            </a:r>
          </a:p>
        </p:txBody>
      </p:sp>
      <p:sp>
        <p:nvSpPr>
          <p:cNvPr id="67" name="Shape 67"/>
          <p:cNvSpPr txBox="1"/>
          <p:nvPr/>
        </p:nvSpPr>
        <p:spPr>
          <a:xfrm>
            <a:off x="6716025" y="1587100"/>
            <a:ext cx="1321500" cy="7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b="1" kern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NO NO NO NO NO NO NO NO NO NO NO NO!!!!</a:t>
            </a:r>
          </a:p>
        </p:txBody>
      </p:sp>
      <p:pic>
        <p:nvPicPr>
          <p:cNvPr id="68" name="Shape 68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6082650" y="3042669"/>
            <a:ext cx="2053124" cy="29284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Shape 69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2391556" y="3191306"/>
            <a:ext cx="1736325" cy="3538199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Shape 70"/>
          <p:cNvSpPr txBox="1"/>
          <p:nvPr/>
        </p:nvSpPr>
        <p:spPr>
          <a:xfrm>
            <a:off x="-54600" y="-400367"/>
            <a:ext cx="3000000" cy="508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9600" kern="0">
                <a:solidFill>
                  <a:srgbClr val="00FFFF"/>
                </a:solidFill>
                <a:cs typeface="Arial"/>
                <a:sym typeface="Arial"/>
              </a:rPr>
              <a:t>☹️</a:t>
            </a:r>
          </a:p>
        </p:txBody>
      </p:sp>
      <p:sp>
        <p:nvSpPr>
          <p:cNvPr id="71" name="Shape 71"/>
          <p:cNvSpPr txBox="1"/>
          <p:nvPr/>
        </p:nvSpPr>
        <p:spPr>
          <a:xfrm>
            <a:off x="109200" y="174733"/>
            <a:ext cx="1736400" cy="62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4800" b="1" kern="0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Negative</a:t>
            </a:r>
          </a:p>
        </p:txBody>
      </p:sp>
    </p:spTree>
  </p:cSld>
  <p:clrMapOvr>
    <a:masterClrMapping/>
  </p:clrMapOvr>
  <p:transition advTm="4000"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/>
          <p:nvPr/>
        </p:nvSpPr>
        <p:spPr>
          <a:xfrm>
            <a:off x="211350" y="0"/>
            <a:ext cx="1889100" cy="64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600" b="1" kern="0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positive</a:t>
            </a:r>
          </a:p>
        </p:txBody>
      </p:sp>
      <p:sp>
        <p:nvSpPr>
          <p:cNvPr id="77" name="Shape 77"/>
          <p:cNvSpPr/>
          <p:nvPr/>
        </p:nvSpPr>
        <p:spPr>
          <a:xfrm>
            <a:off x="2952275" y="1208500"/>
            <a:ext cx="1416000" cy="1880000"/>
          </a:xfrm>
          <a:prstGeom prst="wedgeEllipseCallout">
            <a:avLst>
              <a:gd name="adj1" fmla="val -46362"/>
              <a:gd name="adj2" fmla="val 50005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8" name="Shape 78"/>
          <p:cNvSpPr/>
          <p:nvPr/>
        </p:nvSpPr>
        <p:spPr>
          <a:xfrm>
            <a:off x="4674025" y="1208500"/>
            <a:ext cx="1364400" cy="1880000"/>
          </a:xfrm>
          <a:prstGeom prst="wedgeEllipseCallout">
            <a:avLst>
              <a:gd name="adj1" fmla="val 44290"/>
              <a:gd name="adj2" fmla="val 8015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9" name="Shape 79"/>
          <p:cNvSpPr txBox="1"/>
          <p:nvPr/>
        </p:nvSpPr>
        <p:spPr>
          <a:xfrm>
            <a:off x="3234425" y="1514267"/>
            <a:ext cx="851700" cy="46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/>
            <a:r>
              <a:rPr lang="en" sz="2000" b="1" kern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Hi do you want to play?</a:t>
            </a:r>
          </a:p>
        </p:txBody>
      </p:sp>
      <p:sp>
        <p:nvSpPr>
          <p:cNvPr id="80" name="Shape 80"/>
          <p:cNvSpPr txBox="1"/>
          <p:nvPr/>
        </p:nvSpPr>
        <p:spPr>
          <a:xfrm>
            <a:off x="5088325" y="1514267"/>
            <a:ext cx="950100" cy="46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b="1" kern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Hi </a:t>
            </a:r>
          </a:p>
          <a:p>
            <a:r>
              <a:rPr lang="en" sz="2400" b="1" kern="0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sure</a:t>
            </a:r>
          </a:p>
        </p:txBody>
      </p:sp>
      <p:pic>
        <p:nvPicPr>
          <p:cNvPr id="81" name="Shape 81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1790925" y="2902035"/>
            <a:ext cx="2057400" cy="379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Shape 82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7429731" y="3670960"/>
            <a:ext cx="1714299" cy="3597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Shape 83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45699" y="3188867"/>
            <a:ext cx="1922262" cy="3597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Shape 84"/>
          <p:cNvPicPr preferRelativeResize="0"/>
          <p:nvPr/>
        </p:nvPicPr>
        <p:blipFill>
          <a:blip r:embed="rId7" cstate="print">
            <a:alphaModFix/>
          </a:blip>
          <a:stretch>
            <a:fillRect/>
          </a:stretch>
        </p:blipFill>
        <p:spPr>
          <a:xfrm>
            <a:off x="5629486" y="3467103"/>
            <a:ext cx="1800225" cy="33909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Shape 85"/>
          <p:cNvSpPr txBox="1"/>
          <p:nvPr/>
        </p:nvSpPr>
        <p:spPr>
          <a:xfrm>
            <a:off x="0" y="790533"/>
            <a:ext cx="3000000" cy="4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9600" kern="0">
              <a:solidFill>
                <a:srgbClr val="000000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  <p:pic>
        <p:nvPicPr>
          <p:cNvPr id="86" name="Shape 86"/>
          <p:cNvPicPr preferRelativeResize="0"/>
          <p:nvPr/>
        </p:nvPicPr>
        <p:blipFill>
          <a:blip r:embed="rId8" cstate="print">
            <a:alphaModFix/>
          </a:blip>
          <a:stretch>
            <a:fillRect/>
          </a:stretch>
        </p:blipFill>
        <p:spPr>
          <a:xfrm>
            <a:off x="45700" y="803267"/>
            <a:ext cx="1416000" cy="188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000"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title"/>
          </p:nvPr>
        </p:nvSpPr>
        <p:spPr>
          <a:xfrm>
            <a:off x="311700" y="4040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600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Bibliography</a:t>
            </a:r>
          </a:p>
        </p:txBody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311700" y="1085300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400">
                <a:solidFill>
                  <a:srgbClr val="00FFFF"/>
                </a:solidFill>
                <a:latin typeface="Happy Monkey"/>
                <a:ea typeface="Happy Monkey"/>
                <a:cs typeface="Happy Monkey"/>
                <a:sym typeface="Happy Monkey"/>
              </a:rPr>
              <a:t>Girls-</a:t>
            </a:r>
          </a:p>
          <a:p>
            <a:pPr lvl="0">
              <a:spcBef>
                <a:spcPts val="0"/>
              </a:spcBef>
              <a:buNone/>
            </a:pP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1.clipart panda,</a:t>
            </a:r>
            <a:r>
              <a:rPr lang="en" sz="2000" b="1" u="sng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clipart girl</a:t>
            </a: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,4/25/16,</a:t>
            </a:r>
            <a:r>
              <a:rPr lang="en" sz="2000" b="1" u="sng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  <a:hlinkClick r:id="rId3"/>
              </a:rPr>
              <a:t>http://images.clipartpanda.com/happy-girl-clipart-happy-girl-md.png</a:t>
            </a:r>
          </a:p>
          <a:p>
            <a:pPr lvl="0">
              <a:spcBef>
                <a:spcPts val="0"/>
              </a:spcBef>
              <a:buNone/>
            </a:pP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2.clipart sign,</a:t>
            </a:r>
            <a:r>
              <a:rPr lang="en" sz="2000" b="1" u="sng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clipart girl,</a:t>
            </a: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4/25/16,</a:t>
            </a:r>
            <a:r>
              <a:rPr lang="en" sz="2000" b="1" u="sng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  <a:hlinkClick r:id="rId4"/>
              </a:rPr>
              <a:t>http://clipartsign.com/upload/2016/02/10/happy-girl-clip-art-images-illustrations-photos.png</a:t>
            </a:r>
          </a:p>
          <a:p>
            <a:pPr lvl="0">
              <a:spcBef>
                <a:spcPts val="0"/>
              </a:spcBef>
              <a:buNone/>
            </a:pP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3.clkep,</a:t>
            </a:r>
            <a:r>
              <a:rPr lang="en" sz="2000" b="1" u="sng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clipart girl</a:t>
            </a: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,4/25/16, http://www.clker.com/cliparts/y/R/x/r/D/c/little-happy-girl-hi.pn</a:t>
            </a:r>
          </a:p>
          <a:p>
            <a:pPr lvl="0">
              <a:spcBef>
                <a:spcPts val="0"/>
              </a:spcBef>
              <a:buNone/>
            </a:pP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4.clipart free collection,clipart girl,4/25/16</a:t>
            </a:r>
            <a:r>
              <a:rPr lang="en" sz="2000" b="1" u="sng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  <a:hlinkClick r:id="rId5"/>
              </a:rPr>
              <a:t>http://clipartfreecollection.com/cliparts/clipart-girl/cliparti1_clipart-girl_10.jpg</a:t>
            </a:r>
          </a:p>
          <a:p>
            <a:pPr lvl="0">
              <a:spcBef>
                <a:spcPts val="0"/>
              </a:spcBef>
              <a:buNone/>
            </a:pP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5.s-media-cache,</a:t>
            </a:r>
            <a:r>
              <a:rPr lang="en" sz="2000" b="1" u="sng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girl sitting down on tablet</a:t>
            </a: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,4/25/16,https://s-media-cache-ak0.pinimg.com/236x/28/c9/ed/28c9edfb8de4092dda00d9e97e5a5d35.jpg</a:t>
            </a:r>
          </a:p>
          <a:p>
            <a:pPr lvl="0">
              <a:spcBef>
                <a:spcPts val="0"/>
              </a:spcBef>
              <a:buNone/>
            </a:pPr>
            <a:endParaRPr>
              <a:latin typeface="Happy Monkey"/>
              <a:ea typeface="Happy Monkey"/>
              <a:cs typeface="Happy Monkey"/>
              <a:sym typeface="Happy Monkey"/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600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bibliography</a:t>
            </a:r>
          </a:p>
        </p:txBody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6.s-media-cache,girl sittinghttps://s-media-cache-ak0.pinimg.com/236x/7d/69/35/7d69350fc2238535bd115c1e7b3a0df3.jpg</a:t>
            </a:r>
          </a:p>
          <a:p>
            <a:pPr lvl="0">
              <a:spcBef>
                <a:spcPts val="0"/>
              </a:spcBef>
              <a:buNone/>
            </a:pP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Background</a:t>
            </a:r>
          </a:p>
          <a:p>
            <a:pPr lvl="0">
              <a:spcBef>
                <a:spcPts val="0"/>
              </a:spcBef>
              <a:buNone/>
            </a:pP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1.edutopia,</a:t>
            </a:r>
            <a:r>
              <a:rPr lang="en" sz="2000" b="1" u="sng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classroom</a:t>
            </a: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,4/25/16,</a:t>
            </a:r>
            <a:r>
              <a:rPr lang="en" sz="2000" b="1" u="sng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  <a:hlinkClick r:id="rId3"/>
              </a:rPr>
              <a:t>http://www.edutopia.org/sites/default/files/styles/share_image/public/cover_media/film-fest-classroom-makeovers-thinkstock.jpg?itok=ggoY0VBp</a:t>
            </a:r>
          </a:p>
          <a:p>
            <a:pPr lvl="0">
              <a:spcBef>
                <a:spcPts val="0"/>
              </a:spcBef>
              <a:buNone/>
            </a:pP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2.cdn.home-designing,</a:t>
            </a:r>
            <a:r>
              <a:rPr lang="en" sz="2000" b="1" u="sng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bedroom</a:t>
            </a: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,2/25/16,</a:t>
            </a:r>
            <a:r>
              <a:rPr lang="en" sz="2000" b="1" u="sng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  <a:hlinkClick r:id="rId4"/>
              </a:rPr>
              <a:t>http://cdn.home-designing.com/wp-content/uploads/2014/09/artist-bedroom-attic.jpeg</a:t>
            </a:r>
          </a:p>
          <a:p>
            <a:pPr lvl="0">
              <a:spcBef>
                <a:spcPts val="0"/>
              </a:spcBef>
              <a:buNone/>
            </a:pPr>
            <a:endParaRPr sz="2000" b="1">
              <a:latin typeface="Amatic SC"/>
              <a:ea typeface="Amatic SC"/>
              <a:cs typeface="Amatic SC"/>
              <a:sym typeface="Amatic SC"/>
            </a:endParaRPr>
          </a:p>
          <a:p>
            <a:pPr lvl="0">
              <a:spcBef>
                <a:spcPts val="0"/>
              </a:spcBef>
              <a:buNone/>
            </a:pPr>
            <a:endParaRPr sz="1400">
              <a:latin typeface="Happy Monkey"/>
              <a:ea typeface="Happy Monkey"/>
              <a:cs typeface="Happy Monkey"/>
              <a:sym typeface="Happy Monkey"/>
            </a:endParaRPr>
          </a:p>
          <a:p>
            <a:pPr lvl="0">
              <a:spcBef>
                <a:spcPts val="0"/>
              </a:spcBef>
              <a:buNone/>
            </a:pPr>
            <a:endParaRPr sz="1400">
              <a:latin typeface="Happy Monkey"/>
              <a:ea typeface="Happy Monkey"/>
              <a:cs typeface="Happy Monkey"/>
              <a:sym typeface="Happy Monkey"/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600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Bibliography </a:t>
            </a:r>
          </a:p>
        </p:txBody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Cover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Makeuseof,</a:t>
            </a:r>
            <a:r>
              <a:rPr lang="en" sz="2000" b="1" u="sng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happy face emoji</a:t>
            </a: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,4/25/16</a:t>
            </a:r>
            <a:r>
              <a:rPr lang="en" sz="2000" b="1" u="sng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  <a:hlinkClick r:id="rId3"/>
              </a:rPr>
              <a:t>http://cdn.makeuseof.com/wp-content/uploads/2015/06/2_emoji.png?6b9ecc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Emoji pedia , </a:t>
            </a:r>
            <a:r>
              <a:rPr lang="en" sz="2000" b="1" u="sng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happy face emoji,</a:t>
            </a: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4/25/16</a:t>
            </a:r>
            <a:r>
              <a:rPr lang="en" sz="2000" b="1" u="sng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  <a:hlinkClick r:id="rId4"/>
              </a:rPr>
              <a:t>http://emojipedia-us.s3.amazonaws.com/cache/4a/bc/4abc340cf5d893ff4bf6ebc17b29c221.png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rgbClr val="00FFF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Makeuseof,</a:t>
            </a:r>
            <a:r>
              <a:rPr lang="en" sz="2000" b="1" u="sng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Happy Face Emoji,</a:t>
            </a: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4/25/16</a:t>
            </a:r>
            <a:r>
              <a:rPr lang="en" sz="2000" b="1" u="sng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  <a:hlinkClick r:id="rId5"/>
              </a:rPr>
              <a:t>http://cdn.makeuseof.com/wp-content/uploads/2015/06/1_emoji2.png?6b9ecc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rgbClr val="00FFFF"/>
              </a:solidFill>
              <a:latin typeface="Amatic SC"/>
              <a:ea typeface="Amatic SC"/>
              <a:cs typeface="Amatic SC"/>
              <a:sym typeface="Amatic SC"/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Emoji pedia,</a:t>
            </a:r>
            <a:r>
              <a:rPr lang="en" sz="2000" b="1" u="sng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happy face emoji,</a:t>
            </a:r>
            <a:r>
              <a:rPr lang="en" sz="2000" b="1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</a:rPr>
              <a:t>4/25,16</a:t>
            </a:r>
            <a:r>
              <a:rPr lang="en" sz="2000" b="1" u="sng">
                <a:solidFill>
                  <a:srgbClr val="00FFFF"/>
                </a:solidFill>
                <a:latin typeface="Amatic SC"/>
                <a:ea typeface="Amatic SC"/>
                <a:cs typeface="Amatic SC"/>
                <a:sym typeface="Amatic SC"/>
                <a:hlinkClick r:id="rId6"/>
              </a:rPr>
              <a:t>http://emojipedia-us.s3.amazonaws.com/cache/d0/56/d0561f32fcebf668705361f7eb16f368.png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55000"/>
              <a:buFont typeface="Arial"/>
              <a:buNone/>
            </a:pPr>
            <a:endParaRPr sz="2000" b="1">
              <a:solidFill>
                <a:schemeClr val="dk1"/>
              </a:solidFill>
              <a:latin typeface="Amatic SC"/>
              <a:ea typeface="Amatic SC"/>
              <a:cs typeface="Amatic SC"/>
              <a:sym typeface="Amatic SC"/>
            </a:endParaRPr>
          </a:p>
        </p:txBody>
      </p:sp>
    </p:spTree>
  </p:cSld>
  <p:clrMapOvr>
    <a:masterClrMapping/>
  </p:clrMapOvr>
  <p:transition advTm="4000"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Shape 54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74350" y="1043867"/>
            <a:ext cx="2540574" cy="571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Shape 55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flipH="1">
            <a:off x="6467075" y="895100"/>
            <a:ext cx="2540574" cy="57150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Shape 56"/>
          <p:cNvSpPr txBox="1"/>
          <p:nvPr/>
        </p:nvSpPr>
        <p:spPr>
          <a:xfrm>
            <a:off x="1970725" y="1338733"/>
            <a:ext cx="5428500" cy="776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4800" kern="0">
                <a:solidFill>
                  <a:srgbClr val="000000"/>
                </a:solidFill>
                <a:cs typeface="Arial"/>
                <a:sym typeface="Arial"/>
              </a:rPr>
              <a:t>Be a Good Citizen</a:t>
            </a:r>
          </a:p>
          <a:p>
            <a:pPr algn="ctr"/>
            <a:r>
              <a:rPr lang="en" sz="3000" kern="0">
                <a:solidFill>
                  <a:srgbClr val="000000"/>
                </a:solidFill>
                <a:cs typeface="Arial"/>
                <a:sym typeface="Arial"/>
              </a:rPr>
              <a:t>By Giselle Navarro</a:t>
            </a:r>
          </a:p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57" name="Shape 57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2988782" y="3984538"/>
            <a:ext cx="2714775" cy="22639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000"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Shape 62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flipH="1">
            <a:off x="260342" y="5073633"/>
            <a:ext cx="879975" cy="150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Shape 63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2243300" y="4991033"/>
            <a:ext cx="1086875" cy="15036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Shape 64"/>
          <p:cNvSpPr txBox="1"/>
          <p:nvPr/>
        </p:nvSpPr>
        <p:spPr>
          <a:xfrm>
            <a:off x="1958275" y="6152100"/>
            <a:ext cx="2367300" cy="65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FFFF00"/>
              </a:solidFill>
              <a:cs typeface="Arial"/>
              <a:sym typeface="Arial"/>
            </a:endParaRPr>
          </a:p>
        </p:txBody>
      </p:sp>
      <p:sp>
        <p:nvSpPr>
          <p:cNvPr id="65" name="Shape 65"/>
          <p:cNvSpPr txBox="1"/>
          <p:nvPr/>
        </p:nvSpPr>
        <p:spPr>
          <a:xfrm>
            <a:off x="61962" y="6002400"/>
            <a:ext cx="1983000" cy="855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FF00FF"/>
              </a:solidFill>
              <a:cs typeface="Arial"/>
              <a:sym typeface="Arial"/>
            </a:endParaRPr>
          </a:p>
        </p:txBody>
      </p:sp>
      <p:sp>
        <p:nvSpPr>
          <p:cNvPr id="66" name="Shape 66"/>
          <p:cNvSpPr/>
          <p:nvPr/>
        </p:nvSpPr>
        <p:spPr>
          <a:xfrm>
            <a:off x="2516050" y="2611200"/>
            <a:ext cx="2429100" cy="2148400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You smell like a donkey </a:t>
            </a:r>
          </a:p>
        </p:txBody>
      </p:sp>
      <p:sp>
        <p:nvSpPr>
          <p:cNvPr id="67" name="Shape 67"/>
          <p:cNvSpPr txBox="1"/>
          <p:nvPr/>
        </p:nvSpPr>
        <p:spPr>
          <a:xfrm>
            <a:off x="4474300" y="429833"/>
            <a:ext cx="3234900" cy="105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600" b="1" kern="0">
                <a:solidFill>
                  <a:srgbClr val="FF0000"/>
                </a:solidFill>
                <a:cs typeface="Arial"/>
                <a:sym typeface="Arial"/>
              </a:rPr>
              <a:t>bad citizen</a:t>
            </a:r>
          </a:p>
        </p:txBody>
      </p:sp>
      <p:sp>
        <p:nvSpPr>
          <p:cNvPr id="68" name="Shape 68"/>
          <p:cNvSpPr/>
          <p:nvPr/>
        </p:nvSpPr>
        <p:spPr>
          <a:xfrm rot="1115187">
            <a:off x="304506" y="2180036"/>
            <a:ext cx="2152569" cy="2497955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Leave me alone! :’(</a:t>
            </a:r>
          </a:p>
        </p:txBody>
      </p:sp>
      <p:sp>
        <p:nvSpPr>
          <p:cNvPr id="69" name="Shape 69"/>
          <p:cNvSpPr txBox="1"/>
          <p:nvPr/>
        </p:nvSpPr>
        <p:spPr>
          <a:xfrm>
            <a:off x="0" y="0"/>
            <a:ext cx="3000000" cy="4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https://emojiisland.com/products/sad-face-emoji-icon</a:t>
            </a:r>
          </a:p>
        </p:txBody>
      </p:sp>
      <p:pic>
        <p:nvPicPr>
          <p:cNvPr id="70" name="Shape 70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6997249" y="280885"/>
            <a:ext cx="1059000" cy="13555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000"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3924387" y="4154398"/>
            <a:ext cx="2683374" cy="2385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Shape 76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304419" y="4660557"/>
            <a:ext cx="1059000" cy="1994767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Shape 77"/>
          <p:cNvSpPr txBox="1"/>
          <p:nvPr/>
        </p:nvSpPr>
        <p:spPr>
          <a:xfrm>
            <a:off x="0" y="1329833"/>
            <a:ext cx="1536900" cy="32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8" name="Shape 78"/>
          <p:cNvSpPr txBox="1"/>
          <p:nvPr/>
        </p:nvSpPr>
        <p:spPr>
          <a:xfrm>
            <a:off x="4672575" y="149000"/>
            <a:ext cx="3383700" cy="65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600" b="1" kern="0">
                <a:solidFill>
                  <a:srgbClr val="FF0000"/>
                </a:solidFill>
                <a:cs typeface="Arial"/>
                <a:sym typeface="Arial"/>
              </a:rPr>
              <a:t>Good citizen</a:t>
            </a:r>
          </a:p>
        </p:txBody>
      </p:sp>
      <p:sp>
        <p:nvSpPr>
          <p:cNvPr id="79" name="Shape 79"/>
          <p:cNvSpPr/>
          <p:nvPr/>
        </p:nvSpPr>
        <p:spPr>
          <a:xfrm>
            <a:off x="533000" y="2974733"/>
            <a:ext cx="2131800" cy="1404800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Yes , please.</a:t>
            </a:r>
          </a:p>
        </p:txBody>
      </p:sp>
      <p:sp>
        <p:nvSpPr>
          <p:cNvPr id="80" name="Shape 80"/>
          <p:cNvSpPr/>
          <p:nvPr/>
        </p:nvSpPr>
        <p:spPr>
          <a:xfrm rot="-342512">
            <a:off x="3185296" y="1884116"/>
            <a:ext cx="2491254" cy="1817813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Are you lost do you need help?</a:t>
            </a:r>
          </a:p>
        </p:txBody>
      </p:sp>
      <p:pic>
        <p:nvPicPr>
          <p:cNvPr id="81" name="Shape 81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7636950" y="0"/>
            <a:ext cx="1143000" cy="152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Shape 62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5418341" y="3293989"/>
            <a:ext cx="1527025" cy="2036033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Shape 63"/>
          <p:cNvSpPr/>
          <p:nvPr/>
        </p:nvSpPr>
        <p:spPr>
          <a:xfrm>
            <a:off x="5907950" y="-693867"/>
            <a:ext cx="3559200" cy="3379600"/>
          </a:xfrm>
          <a:prstGeom prst="cloudCallout">
            <a:avLst>
              <a:gd name="adj1" fmla="val -35103"/>
              <a:gd name="adj2" fmla="val 6063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I don't care about that kid so i won't tell the teacher about what happened….</a:t>
            </a:r>
          </a:p>
        </p:txBody>
      </p:sp>
      <p:pic>
        <p:nvPicPr>
          <p:cNvPr id="64" name="Shape 64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3538150" y="3861140"/>
            <a:ext cx="709824" cy="713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Shape 65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2327075" y="3293986"/>
            <a:ext cx="850750" cy="1847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Shape 66"/>
          <p:cNvPicPr preferRelativeResize="0"/>
          <p:nvPr/>
        </p:nvPicPr>
        <p:blipFill>
          <a:blip r:embed="rId7" cstate="print">
            <a:alphaModFix/>
          </a:blip>
          <a:stretch>
            <a:fillRect/>
          </a:stretch>
        </p:blipFill>
        <p:spPr>
          <a:xfrm>
            <a:off x="3385325" y="2897596"/>
            <a:ext cx="1143000" cy="2311399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Shape 67"/>
          <p:cNvSpPr/>
          <p:nvPr/>
        </p:nvSpPr>
        <p:spPr>
          <a:xfrm>
            <a:off x="3177825" y="232000"/>
            <a:ext cx="2685600" cy="231160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Hey loser what are you doing!!!Get out of my way</a:t>
            </a:r>
          </a:p>
        </p:txBody>
      </p:sp>
      <p:sp>
        <p:nvSpPr>
          <p:cNvPr id="68" name="Shape 68"/>
          <p:cNvSpPr/>
          <p:nvPr/>
        </p:nvSpPr>
        <p:spPr>
          <a:xfrm>
            <a:off x="2070950" y="1727567"/>
            <a:ext cx="1467300" cy="1556800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Sorry...</a:t>
            </a:r>
          </a:p>
        </p:txBody>
      </p:sp>
      <p:pic>
        <p:nvPicPr>
          <p:cNvPr id="69" name="Shape 69"/>
          <p:cNvPicPr preferRelativeResize="0"/>
          <p:nvPr/>
        </p:nvPicPr>
        <p:blipFill>
          <a:blip r:embed="rId8" cstate="print">
            <a:alphaModFix/>
          </a:blip>
          <a:stretch>
            <a:fillRect/>
          </a:stretch>
        </p:blipFill>
        <p:spPr>
          <a:xfrm>
            <a:off x="6170006" y="3284601"/>
            <a:ext cx="522043" cy="654499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Shape 70"/>
          <p:cNvSpPr txBox="1"/>
          <p:nvPr/>
        </p:nvSpPr>
        <p:spPr>
          <a:xfrm>
            <a:off x="3011725" y="5370300"/>
            <a:ext cx="3537900" cy="14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71" name="Shape 71"/>
          <p:cNvPicPr preferRelativeResize="0"/>
          <p:nvPr/>
        </p:nvPicPr>
        <p:blipFill>
          <a:blip r:embed="rId9" cstate="print">
            <a:alphaModFix/>
          </a:blip>
          <a:stretch>
            <a:fillRect/>
          </a:stretch>
        </p:blipFill>
        <p:spPr>
          <a:xfrm>
            <a:off x="2799696" y="5462227"/>
            <a:ext cx="2685600" cy="11512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000"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Bibliography </a:t>
            </a:r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google.com/search?q=characters+in+frozen&amp;rlz=1CADEAC_enUS670US670&amp;espv=2&amp;biw=1366&amp;bih=657&amp;source=lnms&amp;tbm=isch&amp;sa=X&amp;ved=0ahUKEwjS3ufiyqrMAhWHtYMKHc5SAsoQ_AUIBigB&amp;safe=active&amp;ssui=on#safe=active&amp;tbm=isch&amp;q=characters+to+draw&amp;imgrc=0sfEbpW4ejf4JM%3A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" sz="1400" u="sng">
                <a:solidFill>
                  <a:schemeClr val="hlink"/>
                </a:solidFill>
                <a:hlinkClick r:id="rId4"/>
              </a:rPr>
              <a:t>https://pixabay.com/en/girl-cartoon-character-female-37339/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100000"/>
            </a:pPr>
            <a:endParaRPr sz="1400">
              <a:solidFill>
                <a:srgbClr val="FF00FF"/>
              </a:solidFill>
            </a:endParaRP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" sz="1400" u="sng">
                <a:solidFill>
                  <a:schemeClr val="hlink"/>
                </a:solidFill>
                <a:hlinkClick r:id="rId4"/>
              </a:rPr>
              <a:t>https://pixabay.com/en/girl-cartoon-character-female-37339/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100000"/>
            </a:pPr>
            <a:endParaRPr sz="1400">
              <a:solidFill>
                <a:srgbClr val="FF00FF"/>
              </a:solidFill>
            </a:endParaRP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" sz="1400" u="sng">
                <a:solidFill>
                  <a:schemeClr val="hlink"/>
                </a:solidFill>
                <a:hlinkClick r:id="rId5"/>
              </a:rPr>
              <a:t>http://www.redbubble.com/people/assorted/works/13186337-emoji-happy-face?p=sticker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" sz="1400" u="sng">
                <a:solidFill>
                  <a:schemeClr val="hlink"/>
                </a:solidFill>
                <a:hlinkClick r:id="rId6"/>
              </a:rPr>
              <a:t>https://emojiisland.com/products/sad-face-emoji-icon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FF"/>
              </a:buClr>
              <a:buSzPct val="100000"/>
            </a:pPr>
            <a:endParaRPr sz="140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 advTm="4000"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Think Twice Before 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Doing Something.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By Fabian Luna </a:t>
            </a:r>
          </a:p>
        </p:txBody>
      </p:sp>
    </p:spTree>
  </p:cSld>
  <p:clrMapOvr>
    <a:masterClrMapping/>
  </p:clrMapOvr>
  <p:transition advTm="4000"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Shape 60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-6">
            <a:off x="4518649" y="4790399"/>
            <a:ext cx="559324" cy="191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Shape 61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6170043" y="3268106"/>
            <a:ext cx="851799" cy="254806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Shape 62"/>
          <p:cNvSpPr/>
          <p:nvPr/>
        </p:nvSpPr>
        <p:spPr>
          <a:xfrm>
            <a:off x="7021825" y="1718133"/>
            <a:ext cx="1561500" cy="1310400"/>
          </a:xfrm>
          <a:prstGeom prst="wedgeEllipseCallout">
            <a:avLst>
              <a:gd name="adj1" fmla="val -46877"/>
              <a:gd name="adj2" fmla="val 86482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Ok,i’m late for class.</a:t>
            </a:r>
          </a:p>
        </p:txBody>
      </p:sp>
      <p:sp>
        <p:nvSpPr>
          <p:cNvPr id="63" name="Shape 63"/>
          <p:cNvSpPr/>
          <p:nvPr/>
        </p:nvSpPr>
        <p:spPr>
          <a:xfrm flipH="1">
            <a:off x="1649100" y="1426933"/>
            <a:ext cx="2184000" cy="1601600"/>
          </a:xfrm>
          <a:prstGeom prst="wedgeEllipseCallout">
            <a:avLst>
              <a:gd name="adj1" fmla="val -31870"/>
              <a:gd name="adj2" fmla="val 84485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Nobody likes you,you smell.</a:t>
            </a:r>
          </a:p>
        </p:txBody>
      </p:sp>
      <p:pic>
        <p:nvPicPr>
          <p:cNvPr id="64" name="Shape 64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 flipH="1">
            <a:off x="3418117" y="3180740"/>
            <a:ext cx="851799" cy="34156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Shape 65"/>
          <p:cNvPicPr preferRelativeResize="0"/>
          <p:nvPr/>
        </p:nvPicPr>
        <p:blipFill>
          <a:blip r:embed="rId7" cstate="print">
            <a:alphaModFix/>
          </a:blip>
          <a:stretch>
            <a:fillRect/>
          </a:stretch>
        </p:blipFill>
        <p:spPr>
          <a:xfrm>
            <a:off x="3530036" y="3496367"/>
            <a:ext cx="627876" cy="4186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Shape 66"/>
          <p:cNvSpPr txBox="1"/>
          <p:nvPr/>
        </p:nvSpPr>
        <p:spPr>
          <a:xfrm>
            <a:off x="0" y="466133"/>
            <a:ext cx="5012400" cy="125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600" kern="0">
                <a:solidFill>
                  <a:srgbClr val="000000"/>
                </a:solidFill>
                <a:latin typeface="Black Ops One"/>
                <a:ea typeface="Black Ops One"/>
                <a:cs typeface="Black Ops One"/>
                <a:sym typeface="Black Ops One"/>
              </a:rPr>
              <a:t>Negative behavior </a:t>
            </a:r>
          </a:p>
        </p:txBody>
      </p:sp>
    </p:spTree>
  </p:cSld>
  <p:clrMapOvr>
    <a:masterClrMapping/>
  </p:clrMapOvr>
  <p:transition advTm="4000"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Shape 71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-5">
            <a:off x="4358014" y="3758216"/>
            <a:ext cx="615129" cy="1556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Shape 72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 flipH="1">
            <a:off x="3341645" y="2306131"/>
            <a:ext cx="851799" cy="3415633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Shape 73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3453586" y="2593600"/>
            <a:ext cx="627876" cy="4186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Shape 74"/>
          <p:cNvSpPr/>
          <p:nvPr/>
        </p:nvSpPr>
        <p:spPr>
          <a:xfrm>
            <a:off x="4346300" y="1354133"/>
            <a:ext cx="1397700" cy="1239600"/>
          </a:xfrm>
          <a:prstGeom prst="wedgeEllipseCallout">
            <a:avLst>
              <a:gd name="adj1" fmla="val -73450"/>
              <a:gd name="adj2" fmla="val 6874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200" kern="0">
                <a:solidFill>
                  <a:srgbClr val="000000"/>
                </a:solidFill>
                <a:cs typeface="Arial"/>
                <a:sym typeface="Arial"/>
              </a:rPr>
              <a:t>Hey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</a:t>
            </a:r>
            <a:r>
              <a:rPr lang="en" sz="1200" kern="0">
                <a:solidFill>
                  <a:srgbClr val="000000"/>
                </a:solidFill>
                <a:cs typeface="Arial"/>
                <a:sym typeface="Arial"/>
              </a:rPr>
              <a:t>dork, give me your lunch money</a:t>
            </a:r>
          </a:p>
        </p:txBody>
      </p:sp>
      <p:pic>
        <p:nvPicPr>
          <p:cNvPr id="75" name="Shape 75"/>
          <p:cNvPicPr preferRelativeResize="0"/>
          <p:nvPr/>
        </p:nvPicPr>
        <p:blipFill>
          <a:blip r:embed="rId7" cstate="print">
            <a:alphaModFix/>
          </a:blip>
          <a:stretch>
            <a:fillRect/>
          </a:stretch>
        </p:blipFill>
        <p:spPr>
          <a:xfrm flipH="1">
            <a:off x="1496175" y="2912135"/>
            <a:ext cx="1459524" cy="2894732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/>
          <p:nvPr/>
        </p:nvSpPr>
        <p:spPr>
          <a:xfrm>
            <a:off x="2683775" y="1112067"/>
            <a:ext cx="1459500" cy="1194000"/>
          </a:xfrm>
          <a:prstGeom prst="wedgeEllipseCallout">
            <a:avLst>
              <a:gd name="adj1" fmla="val -48439"/>
              <a:gd name="adj2" fmla="val 7560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Ayyy leave that boy alone.</a:t>
            </a:r>
          </a:p>
        </p:txBody>
      </p:sp>
      <p:pic>
        <p:nvPicPr>
          <p:cNvPr id="77" name="Shape 77"/>
          <p:cNvPicPr preferRelativeResize="0"/>
          <p:nvPr/>
        </p:nvPicPr>
        <p:blipFill rotWithShape="1">
          <a:blip r:embed="rId8" cstate="print">
            <a:alphaModFix/>
          </a:blip>
          <a:srcRect l="13296" t="3916" r="54289" b="2380"/>
          <a:stretch/>
        </p:blipFill>
        <p:spPr>
          <a:xfrm flipH="1">
            <a:off x="5137726" y="4805033"/>
            <a:ext cx="615148" cy="1777099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Shape 78"/>
          <p:cNvSpPr/>
          <p:nvPr/>
        </p:nvSpPr>
        <p:spPr>
          <a:xfrm>
            <a:off x="6170025" y="2693700"/>
            <a:ext cx="982800" cy="1660000"/>
          </a:xfrm>
          <a:prstGeom prst="wedgeEllipseCallout">
            <a:avLst>
              <a:gd name="adj1" fmla="val -55295"/>
              <a:gd name="adj2" fmla="val 68003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No </a:t>
            </a:r>
          </a:p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Es bueno</a:t>
            </a:r>
          </a:p>
        </p:txBody>
      </p:sp>
      <p:sp>
        <p:nvSpPr>
          <p:cNvPr id="79" name="Shape 79"/>
          <p:cNvSpPr txBox="1"/>
          <p:nvPr/>
        </p:nvSpPr>
        <p:spPr>
          <a:xfrm>
            <a:off x="294850" y="320333"/>
            <a:ext cx="5241900" cy="1106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600" kern="0">
                <a:solidFill>
                  <a:srgbClr val="000000"/>
                </a:solidFill>
                <a:latin typeface="Black Ops One"/>
                <a:ea typeface="Black Ops One"/>
                <a:cs typeface="Black Ops One"/>
                <a:sym typeface="Black Ops One"/>
              </a:rPr>
              <a:t>Negative</a:t>
            </a:r>
          </a:p>
        </p:txBody>
      </p:sp>
    </p:spTree>
  </p:cSld>
  <p:clrMapOvr>
    <a:masterClrMapping/>
  </p:clrMapOvr>
  <p:transition advTm="4000"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/>
        </p:nvSpPr>
        <p:spPr>
          <a:xfrm>
            <a:off x="240250" y="538733"/>
            <a:ext cx="4368300" cy="96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600" kern="0">
                <a:solidFill>
                  <a:srgbClr val="000000"/>
                </a:solidFill>
                <a:latin typeface="Black Ops One"/>
                <a:ea typeface="Black Ops One"/>
                <a:cs typeface="Black Ops One"/>
                <a:sym typeface="Black Ops One"/>
              </a:rPr>
              <a:t>Positive</a:t>
            </a:r>
            <a:r>
              <a:rPr lang="en" sz="3000" kern="0">
                <a:solidFill>
                  <a:srgbClr val="000000"/>
                </a:solidFill>
                <a:cs typeface="Arial"/>
                <a:sym typeface="Arial"/>
              </a:rPr>
              <a:t> </a:t>
            </a:r>
          </a:p>
        </p:txBody>
      </p:sp>
      <p:pic>
        <p:nvPicPr>
          <p:cNvPr id="85" name="Shape 85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flipH="1">
            <a:off x="3439908" y="2860120"/>
            <a:ext cx="851799" cy="3415633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Shape 86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 rot="-5">
            <a:off x="4696556" y="4340652"/>
            <a:ext cx="615129" cy="1556965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Shape 87"/>
          <p:cNvSpPr/>
          <p:nvPr/>
        </p:nvSpPr>
        <p:spPr>
          <a:xfrm>
            <a:off x="3778500" y="960967"/>
            <a:ext cx="1485000" cy="1694400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I’m sorry for my bad behavior let’s be friends.</a:t>
            </a:r>
          </a:p>
        </p:txBody>
      </p:sp>
      <p:sp>
        <p:nvSpPr>
          <p:cNvPr id="88" name="Shape 88"/>
          <p:cNvSpPr/>
          <p:nvPr/>
        </p:nvSpPr>
        <p:spPr>
          <a:xfrm>
            <a:off x="5085010" y="2655372"/>
            <a:ext cx="851700" cy="1312400"/>
          </a:xfrm>
          <a:prstGeom prst="wedgeEllipseCallout">
            <a:avLst>
              <a:gd name="adj1" fmla="val -35439"/>
              <a:gd name="adj2" fmla="val 68304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No.</a:t>
            </a:r>
          </a:p>
        </p:txBody>
      </p:sp>
    </p:spTree>
  </p:cSld>
  <p:clrMapOvr>
    <a:masterClrMapping/>
  </p:clrMapOvr>
  <p:transition advTm="4000"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Biography</a:t>
            </a:r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 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Website: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https://en.wikipedia.org/wiki/Mary_Ward_Catholic_Secondary_School</a:t>
            </a:r>
            <a:r>
              <a:rPr lang="en"/>
              <a:t> 9/12/15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Website,School:</a:t>
            </a:r>
            <a:r>
              <a:rPr lang="en" u="sng">
                <a:solidFill>
                  <a:schemeClr val="hlink"/>
                </a:solidFill>
                <a:hlinkClick r:id="rId4"/>
              </a:rPr>
              <a:t>https://en.wikipedia.org/wiki/Exeter_High_School_(New_Hampshire)</a:t>
            </a:r>
            <a:r>
              <a:rPr lang="en"/>
              <a:t> 12/18/09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Website,Bully:</a:t>
            </a:r>
            <a:r>
              <a:rPr lang="en" u="sng">
                <a:solidFill>
                  <a:schemeClr val="hlink"/>
                </a:solidFill>
                <a:hlinkClick r:id="rId5"/>
              </a:rPr>
              <a:t>https://pixabay.com/en/man-guy-comic-character-boy-child-294505/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4/8/12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Website,Boy: </a:t>
            </a:r>
            <a:r>
              <a:rPr lang="en" u="sng">
                <a:solidFill>
                  <a:schemeClr val="hlink"/>
                </a:solidFill>
                <a:hlinkClick r:id="rId6"/>
              </a:rPr>
              <a:t>https://pixabay.com/en/boy-kid-human-standing-stand-37348/</a:t>
            </a:r>
            <a:r>
              <a:rPr lang="en"/>
              <a:t>10/25/14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Minion: </a:t>
            </a:r>
            <a:r>
              <a:rPr lang="en" u="sng">
                <a:solidFill>
                  <a:schemeClr val="hlink"/>
                </a:solidFill>
                <a:hlinkClick r:id="rId7"/>
              </a:rPr>
              <a:t>https://www.flickr.com/photos/codex41/9725166177</a:t>
            </a:r>
            <a:r>
              <a:rPr lang="en"/>
              <a:t> </a:t>
            </a:r>
          </a:p>
        </p:txBody>
      </p:sp>
    </p:spTree>
  </p:cSld>
  <p:clrMapOvr>
    <a:masterClrMapping/>
  </p:clrMapOvr>
  <p:transition advTm="4000"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Be a Great Citizen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By: Aciel Carmona</a:t>
            </a:r>
          </a:p>
        </p:txBody>
      </p:sp>
    </p:spTree>
  </p:cSld>
  <p:clrMapOvr>
    <a:masterClrMapping/>
  </p:clrMapOvr>
  <p:transition advTm="4000"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62" name="Shape 62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0" y="-57333"/>
            <a:ext cx="9144002" cy="69153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Shape 63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3865838" y="4018701"/>
            <a:ext cx="1948925" cy="2693699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Shape 64"/>
          <p:cNvSpPr/>
          <p:nvPr/>
        </p:nvSpPr>
        <p:spPr>
          <a:xfrm>
            <a:off x="5498925" y="2751933"/>
            <a:ext cx="1866900" cy="2824800"/>
          </a:xfrm>
          <a:prstGeom prst="wedgeEllipseCallout">
            <a:avLst>
              <a:gd name="adj1" fmla="val -55910"/>
              <a:gd name="adj2" fmla="val 489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5" name="Shape 65"/>
          <p:cNvSpPr txBox="1"/>
          <p:nvPr/>
        </p:nvSpPr>
        <p:spPr>
          <a:xfrm>
            <a:off x="5714325" y="3287433"/>
            <a:ext cx="1518000" cy="118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1800"/>
              <a:t> Come on I gave you all my lunch money and my soda!:C</a:t>
            </a:r>
          </a:p>
        </p:txBody>
      </p:sp>
      <p:sp>
        <p:nvSpPr>
          <p:cNvPr id="66" name="Shape 66"/>
          <p:cNvSpPr/>
          <p:nvPr/>
        </p:nvSpPr>
        <p:spPr>
          <a:xfrm>
            <a:off x="6858000" y="0"/>
            <a:ext cx="2153700" cy="3287600"/>
          </a:xfrm>
          <a:prstGeom prst="cloudCallout">
            <a:avLst>
              <a:gd name="adj1" fmla="val 9325"/>
              <a:gd name="adj2" fmla="val 7799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7" name="Shape 67"/>
          <p:cNvSpPr txBox="1"/>
          <p:nvPr/>
        </p:nvSpPr>
        <p:spPr>
          <a:xfrm>
            <a:off x="7144775" y="593367"/>
            <a:ext cx="1613400" cy="252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1800"/>
              <a:t>I’m not telling anyone because that isn’t me that he’s bullying</a:t>
            </a:r>
          </a:p>
        </p:txBody>
      </p:sp>
      <p:pic>
        <p:nvPicPr>
          <p:cNvPr id="68" name="Shape 68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6989050" y="4257300"/>
            <a:ext cx="1769100" cy="1834533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Shape 69"/>
          <p:cNvSpPr txBox="1"/>
          <p:nvPr/>
        </p:nvSpPr>
        <p:spPr>
          <a:xfrm>
            <a:off x="447725" y="101933"/>
            <a:ext cx="2872200" cy="436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/>
              <a:t>Negative Behavior</a:t>
            </a:r>
            <a:r>
              <a:rPr lang="en"/>
              <a:t>😞</a:t>
            </a:r>
          </a:p>
        </p:txBody>
      </p:sp>
      <p:sp>
        <p:nvSpPr>
          <p:cNvPr id="70" name="Shape 70"/>
          <p:cNvSpPr txBox="1"/>
          <p:nvPr/>
        </p:nvSpPr>
        <p:spPr>
          <a:xfrm>
            <a:off x="524175" y="291200"/>
            <a:ext cx="1866900" cy="109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advTm="4000"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77" name="Shape 77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3035899" y="1806101"/>
            <a:ext cx="2227775" cy="2509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Shape 78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0" y="-7280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Shape 79"/>
          <p:cNvSpPr txBox="1"/>
          <p:nvPr/>
        </p:nvSpPr>
        <p:spPr>
          <a:xfrm>
            <a:off x="-1452267" y="378561"/>
            <a:ext cx="6290099" cy="97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80" name="Shape 80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5318246" y="1994168"/>
            <a:ext cx="1932899" cy="4295965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Shape 81"/>
          <p:cNvSpPr/>
          <p:nvPr/>
        </p:nvSpPr>
        <p:spPr>
          <a:xfrm>
            <a:off x="1256000" y="136667"/>
            <a:ext cx="3483600" cy="2740400"/>
          </a:xfrm>
          <a:prstGeom prst="wedgeEllipseCallout">
            <a:avLst>
              <a:gd name="adj1" fmla="val -38716"/>
              <a:gd name="adj2" fmla="val 42384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 txBox="1"/>
          <p:nvPr/>
        </p:nvSpPr>
        <p:spPr>
          <a:xfrm>
            <a:off x="1419650" y="593367"/>
            <a:ext cx="3254400" cy="186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/>
              <a:t>It’s okay to be eliminated from The Champions League and lose The Finals of The World Cup and lose the Finals of the Copa America.</a:t>
            </a:r>
          </a:p>
        </p:txBody>
      </p:sp>
      <p:sp>
        <p:nvSpPr>
          <p:cNvPr id="83" name="Shape 83"/>
          <p:cNvSpPr/>
          <p:nvPr/>
        </p:nvSpPr>
        <p:spPr>
          <a:xfrm>
            <a:off x="6028050" y="294000"/>
            <a:ext cx="2833800" cy="2082000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4" name="Shape 84"/>
          <p:cNvSpPr txBox="1"/>
          <p:nvPr/>
        </p:nvSpPr>
        <p:spPr>
          <a:xfrm>
            <a:off x="6464875" y="859067"/>
            <a:ext cx="1932900" cy="97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/>
              <a:t>  Thanks.</a:t>
            </a:r>
          </a:p>
        </p:txBody>
      </p:sp>
      <p:pic>
        <p:nvPicPr>
          <p:cNvPr id="85" name="Shape 85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491474" y="2176183"/>
            <a:ext cx="1048300" cy="3276068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Shape 86"/>
          <p:cNvSpPr txBox="1"/>
          <p:nvPr/>
        </p:nvSpPr>
        <p:spPr>
          <a:xfrm>
            <a:off x="556950" y="5998933"/>
            <a:ext cx="3855000" cy="55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/>
              <a:t>Positive Behavior</a:t>
            </a:r>
          </a:p>
        </p:txBody>
      </p:sp>
      <p:sp>
        <p:nvSpPr>
          <p:cNvPr id="87" name="Shape 87"/>
          <p:cNvSpPr/>
          <p:nvPr/>
        </p:nvSpPr>
        <p:spPr>
          <a:xfrm>
            <a:off x="2895500" y="6070533"/>
            <a:ext cx="302700" cy="410400"/>
          </a:xfrm>
          <a:prstGeom prst="smileyFace">
            <a:avLst>
              <a:gd name="adj" fmla="val 4653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https://en.wikipedia.org/wiki/Westport,_Connecticut</a:t>
            </a:r>
            <a:r>
              <a:rPr lang="en"/>
              <a:t>, Wikipedia,School, 4/25/16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https://en.wikipedia.org/wiki/School_bullying</a:t>
            </a:r>
            <a:r>
              <a:rPr lang="en"/>
              <a:t>, Wikipedia, School Bullying,4/25/16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u="sng">
                <a:solidFill>
                  <a:schemeClr val="hlink"/>
                </a:solidFill>
                <a:hlinkClick r:id="rId5"/>
              </a:rPr>
              <a:t>https://en.wikipedia.org/wiki/Cyanide_%26_Happiness</a:t>
            </a:r>
            <a:r>
              <a:rPr lang="en"/>
              <a:t>, Wikipedia, Cartoon Kid, 4/27/16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u="sng">
                <a:solidFill>
                  <a:schemeClr val="hlink"/>
                </a:solidFill>
                <a:hlinkClick r:id="rId6"/>
              </a:rPr>
              <a:t>https://vimeo.com/21886525</a:t>
            </a:r>
            <a:r>
              <a:rPr lang="en"/>
              <a:t>, Vimeo, Soccer field, 4/27/16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u="sng">
                <a:solidFill>
                  <a:schemeClr val="hlink"/>
                </a:solidFill>
                <a:hlinkClick r:id="rId7"/>
              </a:rPr>
              <a:t>https://commons.wikimedia.org/wiki/File:Cristiano_Ronaldo_vs_AC_Milan,_August_2012_at_Yankee_Stadium.jpg</a:t>
            </a:r>
            <a:r>
              <a:rPr lang="en"/>
              <a:t>, Wikipedia, Cristiano Ronaldo, 4/27/16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u="sng">
                <a:solidFill>
                  <a:schemeClr val="hlink"/>
                </a:solidFill>
                <a:hlinkClick r:id="rId8"/>
              </a:rPr>
              <a:t>https://commons.wikimedia.org/wiki/File:Lionel_Messi_in_tears_after_the_final.jpg</a:t>
            </a:r>
            <a:r>
              <a:rPr lang="en"/>
              <a:t>, Wikipedia,  Lionel Messi,4/27/16</a:t>
            </a:r>
          </a:p>
        </p:txBody>
      </p:sp>
      <p:sp>
        <p:nvSpPr>
          <p:cNvPr id="93" name="Shape 93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Bibliography</a:t>
            </a:r>
          </a:p>
        </p:txBody>
      </p:sp>
    </p:spTree>
  </p:cSld>
  <p:clrMapOvr>
    <a:masterClrMapping/>
  </p:clrMapOvr>
  <p:transition advTm="4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/>
          <p:nvPr/>
        </p:nvSpPr>
        <p:spPr>
          <a:xfrm>
            <a:off x="2852100" y="276633"/>
            <a:ext cx="3439800" cy="122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https://en.wikipedia.org/wiki/Middletown_High_School_North</a:t>
            </a:r>
          </a:p>
        </p:txBody>
      </p:sp>
      <p:pic>
        <p:nvPicPr>
          <p:cNvPr id="77" name="Shape 77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6564075" y="4224818"/>
            <a:ext cx="850750" cy="1847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Shape 78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2620875" y="3142868"/>
            <a:ext cx="1143000" cy="2319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Shape 79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5418341" y="3293988"/>
            <a:ext cx="1527025" cy="2036033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Shape 80"/>
          <p:cNvSpPr/>
          <p:nvPr/>
        </p:nvSpPr>
        <p:spPr>
          <a:xfrm>
            <a:off x="5418325" y="688433"/>
            <a:ext cx="2062200" cy="231120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Hey,you why don't you leave him alone for once.</a:t>
            </a:r>
          </a:p>
        </p:txBody>
      </p:sp>
      <p:sp>
        <p:nvSpPr>
          <p:cNvPr id="81" name="Shape 81"/>
          <p:cNvSpPr/>
          <p:nvPr/>
        </p:nvSpPr>
        <p:spPr>
          <a:xfrm>
            <a:off x="2291475" y="1325233"/>
            <a:ext cx="1801800" cy="1674400"/>
          </a:xfrm>
          <a:prstGeom prst="wedgeEllipseCallout">
            <a:avLst>
              <a:gd name="adj1" fmla="val 808"/>
              <a:gd name="adj2" fmla="val 6538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Whatever...</a:t>
            </a:r>
          </a:p>
        </p:txBody>
      </p:sp>
      <p:sp>
        <p:nvSpPr>
          <p:cNvPr id="82" name="Shape 82"/>
          <p:cNvSpPr/>
          <p:nvPr/>
        </p:nvSpPr>
        <p:spPr>
          <a:xfrm>
            <a:off x="7021800" y="2613600"/>
            <a:ext cx="1255800" cy="1630800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Thanks.</a:t>
            </a:r>
          </a:p>
        </p:txBody>
      </p:sp>
      <p:pic>
        <p:nvPicPr>
          <p:cNvPr id="83" name="Shape 83"/>
          <p:cNvPicPr preferRelativeResize="0"/>
          <p:nvPr/>
        </p:nvPicPr>
        <p:blipFill rotWithShape="1">
          <a:blip r:embed="rId7" cstate="print">
            <a:alphaModFix/>
          </a:blip>
          <a:srcRect l="178191" t="39677" r="-87166" b="51348"/>
          <a:stretch/>
        </p:blipFill>
        <p:spPr>
          <a:xfrm>
            <a:off x="7480534" y="3647483"/>
            <a:ext cx="178525" cy="238065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Shape 84"/>
          <p:cNvSpPr txBox="1"/>
          <p:nvPr/>
        </p:nvSpPr>
        <p:spPr>
          <a:xfrm>
            <a:off x="5213950" y="5813700"/>
            <a:ext cx="533700" cy="109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85" name="Shape 85"/>
          <p:cNvSpPr txBox="1"/>
          <p:nvPr/>
        </p:nvSpPr>
        <p:spPr>
          <a:xfrm>
            <a:off x="6448775" y="6114541"/>
            <a:ext cx="1143000" cy="92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60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86" name="Shape 86"/>
          <p:cNvPicPr preferRelativeResize="0"/>
          <p:nvPr/>
        </p:nvPicPr>
        <p:blipFill>
          <a:blip r:embed="rId8" cstate="print">
            <a:alphaModFix/>
          </a:blip>
          <a:stretch>
            <a:fillRect/>
          </a:stretch>
        </p:blipFill>
        <p:spPr>
          <a:xfrm>
            <a:off x="3454971" y="5540622"/>
            <a:ext cx="2292699" cy="13267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FF65">
            <a:alpha val="33460"/>
          </a:srgbClr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  <a:noFill/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7200">
                <a:solidFill>
                  <a:srgbClr val="B7FF0A"/>
                </a:solidFill>
                <a:latin typeface="Hanalei"/>
                <a:ea typeface="Hanalei"/>
                <a:cs typeface="Hanalei"/>
                <a:sym typeface="Hanalei"/>
              </a:rPr>
              <a:t>Take Care Of Nature 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17AE84"/>
                </a:solidFill>
              </a:rPr>
              <a:t>By Ashley R. Quirarte</a:t>
            </a:r>
          </a:p>
        </p:txBody>
      </p:sp>
      <p:pic>
        <p:nvPicPr>
          <p:cNvPr id="56" name="Shape 56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1092049" y="4608767"/>
            <a:ext cx="2588124" cy="1790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Shape 57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3223325" y="4791133"/>
            <a:ext cx="2111676" cy="142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Shape 58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4968777" y="4736567"/>
            <a:ext cx="2031199" cy="13541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000"/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Shape 63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0" y="3"/>
            <a:ext cx="9144000" cy="63047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Shape 64"/>
          <p:cNvSpPr txBox="1"/>
          <p:nvPr/>
        </p:nvSpPr>
        <p:spPr>
          <a:xfrm>
            <a:off x="0" y="6180667"/>
            <a:ext cx="3000000" cy="69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b="1" u="sng" kern="0">
                <a:solidFill>
                  <a:srgbClr val="0097A7"/>
                </a:solidFill>
                <a:cs typeface="Arial"/>
                <a:sym typeface="Arial"/>
                <a:hlinkClick r:id="rId4"/>
              </a:rPr>
              <a:t>https://commons.wikimedia.org/wiki/File:Bute_Park,_Cardiff.jpg</a:t>
            </a:r>
            <a:r>
              <a:rPr lang="en" sz="1400" b="1" kern="0">
                <a:solidFill>
                  <a:srgbClr val="000000"/>
                </a:solidFill>
                <a:cs typeface="Arial"/>
                <a:sym typeface="Arial"/>
              </a:rPr>
              <a:t> </a:t>
            </a:r>
          </a:p>
        </p:txBody>
      </p:sp>
      <p:pic>
        <p:nvPicPr>
          <p:cNvPr id="65" name="Shape 65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 rot="596423">
            <a:off x="5396500" y="3588865"/>
            <a:ext cx="1439648" cy="1919531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Shape 66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 rot="4965537">
            <a:off x="815580" y="4671751"/>
            <a:ext cx="1223915" cy="1088834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Shape 67"/>
          <p:cNvPicPr preferRelativeResize="0"/>
          <p:nvPr/>
        </p:nvPicPr>
        <p:blipFill>
          <a:blip r:embed="rId7" cstate="print">
            <a:alphaModFix/>
          </a:blip>
          <a:stretch>
            <a:fillRect/>
          </a:stretch>
        </p:blipFill>
        <p:spPr>
          <a:xfrm rot="4639838">
            <a:off x="913387" y="5058006"/>
            <a:ext cx="735985" cy="5207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Shape 68"/>
          <p:cNvPicPr preferRelativeResize="0"/>
          <p:nvPr/>
        </p:nvPicPr>
        <p:blipFill>
          <a:blip r:embed="rId8" cstate="print">
            <a:alphaModFix/>
          </a:blip>
          <a:stretch>
            <a:fillRect/>
          </a:stretch>
        </p:blipFill>
        <p:spPr>
          <a:xfrm rot="3367249">
            <a:off x="2109503" y="5160182"/>
            <a:ext cx="481699" cy="59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Shape 69"/>
          <p:cNvPicPr preferRelativeResize="0"/>
          <p:nvPr/>
        </p:nvPicPr>
        <p:blipFill>
          <a:blip r:embed="rId9" cstate="print">
            <a:alphaModFix/>
          </a:blip>
          <a:stretch>
            <a:fillRect/>
          </a:stretch>
        </p:blipFill>
        <p:spPr>
          <a:xfrm rot="-4778918">
            <a:off x="1659692" y="5478542"/>
            <a:ext cx="493933" cy="740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Shape 70"/>
          <p:cNvPicPr preferRelativeResize="0"/>
          <p:nvPr/>
        </p:nvPicPr>
        <p:blipFill>
          <a:blip r:embed="rId10" cstate="print">
            <a:alphaModFix/>
          </a:blip>
          <a:stretch>
            <a:fillRect/>
          </a:stretch>
        </p:blipFill>
        <p:spPr>
          <a:xfrm>
            <a:off x="1839275" y="5190875"/>
            <a:ext cx="465074" cy="530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Shape 71"/>
          <p:cNvPicPr preferRelativeResize="0"/>
          <p:nvPr/>
        </p:nvPicPr>
        <p:blipFill>
          <a:blip r:embed="rId11" cstate="print">
            <a:alphaModFix/>
          </a:blip>
          <a:stretch>
            <a:fillRect/>
          </a:stretch>
        </p:blipFill>
        <p:spPr>
          <a:xfrm rot="-4796299">
            <a:off x="2436040" y="5691565"/>
            <a:ext cx="491999" cy="315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Shape 72"/>
          <p:cNvPicPr preferRelativeResize="0"/>
          <p:nvPr/>
        </p:nvPicPr>
        <p:blipFill>
          <a:blip r:embed="rId12" cstate="print">
            <a:alphaModFix/>
          </a:blip>
          <a:stretch>
            <a:fillRect/>
          </a:stretch>
        </p:blipFill>
        <p:spPr>
          <a:xfrm rot="-1643923">
            <a:off x="1171924" y="5519501"/>
            <a:ext cx="352298" cy="530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Shape 73"/>
          <p:cNvPicPr preferRelativeResize="0"/>
          <p:nvPr/>
        </p:nvPicPr>
        <p:blipFill>
          <a:blip r:embed="rId13" cstate="print">
            <a:alphaModFix/>
          </a:blip>
          <a:stretch>
            <a:fillRect/>
          </a:stretch>
        </p:blipFill>
        <p:spPr>
          <a:xfrm rot="2024778">
            <a:off x="3106186" y="5597339"/>
            <a:ext cx="375049" cy="37505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Shape 74"/>
          <p:cNvSpPr/>
          <p:nvPr/>
        </p:nvSpPr>
        <p:spPr>
          <a:xfrm>
            <a:off x="4444575" y="2198633"/>
            <a:ext cx="1195800" cy="1135600"/>
          </a:xfrm>
          <a:prstGeom prst="cloudCallout">
            <a:avLst>
              <a:gd name="adj1" fmla="val 65069"/>
              <a:gd name="adj2" fmla="val 7822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100" kern="0">
                <a:solidFill>
                  <a:srgbClr val="000000"/>
                </a:solidFill>
                <a:cs typeface="Arial"/>
                <a:sym typeface="Arial"/>
              </a:rPr>
              <a:t>I am not picking that up!</a:t>
            </a:r>
          </a:p>
        </p:txBody>
      </p:sp>
      <p:sp>
        <p:nvSpPr>
          <p:cNvPr id="75" name="Shape 75"/>
          <p:cNvSpPr txBox="1"/>
          <p:nvPr/>
        </p:nvSpPr>
        <p:spPr>
          <a:xfrm>
            <a:off x="5525725" y="5441152"/>
            <a:ext cx="3855000" cy="147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b="1" kern="0">
                <a:solidFill>
                  <a:srgbClr val="FF0000"/>
                </a:solidFill>
                <a:latin typeface="Permanent Marker"/>
                <a:ea typeface="Permanent Marker"/>
                <a:cs typeface="Permanent Marker"/>
                <a:sym typeface="Permanent Marker"/>
              </a:rPr>
              <a:t>Negative decision 😞 👎</a:t>
            </a:r>
          </a:p>
        </p:txBody>
      </p:sp>
    </p:spTree>
  </p:cSld>
  <p:clrMapOvr>
    <a:masterClrMapping/>
  </p:clrMapOvr>
  <p:transition advTm="4000"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Shape 80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0" y="0"/>
            <a:ext cx="9144000" cy="6275565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Shape 81"/>
          <p:cNvSpPr txBox="1"/>
          <p:nvPr/>
        </p:nvSpPr>
        <p:spPr>
          <a:xfrm>
            <a:off x="185675" y="6115400"/>
            <a:ext cx="3000000" cy="88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b="1" u="sng" kern="0">
                <a:solidFill>
                  <a:srgbClr val="0097A7"/>
                </a:solidFill>
                <a:cs typeface="Arial"/>
                <a:sym typeface="Arial"/>
                <a:hlinkClick r:id="rId4"/>
              </a:rPr>
              <a:t>https://commons.wikimedia.org/wiki/File:Bute_Park,_Cardiff.jpg</a:t>
            </a:r>
            <a:r>
              <a:rPr lang="en" sz="1400" b="1" kern="0">
                <a:solidFill>
                  <a:srgbClr val="000000"/>
                </a:solidFill>
                <a:cs typeface="Arial"/>
                <a:sym typeface="Arial"/>
              </a:rPr>
              <a:t> </a:t>
            </a:r>
          </a:p>
        </p:txBody>
      </p:sp>
      <p:pic>
        <p:nvPicPr>
          <p:cNvPr id="82" name="Shape 82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1971272" y="4033268"/>
            <a:ext cx="1130150" cy="1764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Shape 83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1502292" y="4976123"/>
            <a:ext cx="816375" cy="1291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Shape 84"/>
          <p:cNvPicPr preferRelativeResize="0"/>
          <p:nvPr/>
        </p:nvPicPr>
        <p:blipFill>
          <a:blip r:embed="rId7" cstate="print">
            <a:alphaModFix amt="61000"/>
          </a:blip>
          <a:stretch>
            <a:fillRect/>
          </a:stretch>
        </p:blipFill>
        <p:spPr>
          <a:xfrm rot="-4778878">
            <a:off x="1682090" y="4719134"/>
            <a:ext cx="456779" cy="685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Shape 85"/>
          <p:cNvPicPr preferRelativeResize="0"/>
          <p:nvPr/>
        </p:nvPicPr>
        <p:blipFill>
          <a:blip r:embed="rId8" cstate="print">
            <a:alphaModFix/>
          </a:blip>
          <a:stretch>
            <a:fillRect/>
          </a:stretch>
        </p:blipFill>
        <p:spPr>
          <a:xfrm rot="-1643923">
            <a:off x="2908274" y="4111601"/>
            <a:ext cx="352298" cy="530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Shape 86"/>
          <p:cNvPicPr preferRelativeResize="0"/>
          <p:nvPr/>
        </p:nvPicPr>
        <p:blipFill>
          <a:blip r:embed="rId9" cstate="print">
            <a:alphaModFix/>
          </a:blip>
          <a:stretch>
            <a:fillRect/>
          </a:stretch>
        </p:blipFill>
        <p:spPr>
          <a:xfrm rot="2024778">
            <a:off x="1498170" y="5087590"/>
            <a:ext cx="375049" cy="375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Shape 87"/>
          <p:cNvPicPr preferRelativeResize="0"/>
          <p:nvPr/>
        </p:nvPicPr>
        <p:blipFill>
          <a:blip r:embed="rId10" cstate="print">
            <a:alphaModFix/>
          </a:blip>
          <a:stretch>
            <a:fillRect/>
          </a:stretch>
        </p:blipFill>
        <p:spPr>
          <a:xfrm rot="-4796299">
            <a:off x="2229950" y="5839049"/>
            <a:ext cx="491999" cy="315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Shape 88"/>
          <p:cNvPicPr preferRelativeResize="0"/>
          <p:nvPr/>
        </p:nvPicPr>
        <p:blipFill>
          <a:blip r:embed="rId11" cstate="print">
            <a:alphaModFix/>
          </a:blip>
          <a:stretch>
            <a:fillRect/>
          </a:stretch>
        </p:blipFill>
        <p:spPr>
          <a:xfrm rot="-431342">
            <a:off x="1643220" y="5518221"/>
            <a:ext cx="534506" cy="672411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Shape 89"/>
          <p:cNvPicPr preferRelativeResize="0"/>
          <p:nvPr/>
        </p:nvPicPr>
        <p:blipFill>
          <a:blip r:embed="rId12" cstate="print">
            <a:alphaModFix/>
          </a:blip>
          <a:stretch>
            <a:fillRect/>
          </a:stretch>
        </p:blipFill>
        <p:spPr>
          <a:xfrm>
            <a:off x="2953175" y="5476275"/>
            <a:ext cx="465074" cy="530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Shape 90"/>
          <p:cNvPicPr preferRelativeResize="0"/>
          <p:nvPr/>
        </p:nvPicPr>
        <p:blipFill>
          <a:blip r:embed="rId13" cstate="print">
            <a:alphaModFix amt="81000"/>
          </a:blip>
          <a:stretch>
            <a:fillRect/>
          </a:stretch>
        </p:blipFill>
        <p:spPr>
          <a:xfrm rot="-4848529">
            <a:off x="2002784" y="5769741"/>
            <a:ext cx="490219" cy="685523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Shape 91"/>
          <p:cNvSpPr/>
          <p:nvPr/>
        </p:nvSpPr>
        <p:spPr>
          <a:xfrm>
            <a:off x="2465074" y="2826933"/>
            <a:ext cx="1084199" cy="1017200"/>
          </a:xfrm>
          <a:prstGeom prst="cloudCallout">
            <a:avLst>
              <a:gd name="adj1" fmla="val -35625"/>
              <a:gd name="adj2" fmla="val 6572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000" kern="0">
                <a:solidFill>
                  <a:srgbClr val="000000"/>
                </a:solidFill>
                <a:cs typeface="Arial"/>
                <a:sym typeface="Arial"/>
              </a:rPr>
              <a:t>Better clean this up</a:t>
            </a:r>
          </a:p>
        </p:txBody>
      </p:sp>
      <p:sp>
        <p:nvSpPr>
          <p:cNvPr id="92" name="Shape 92"/>
          <p:cNvSpPr txBox="1"/>
          <p:nvPr/>
        </p:nvSpPr>
        <p:spPr>
          <a:xfrm>
            <a:off x="5776800" y="5476267"/>
            <a:ext cx="3367200" cy="222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b="1" kern="0">
                <a:solidFill>
                  <a:srgbClr val="0000FF"/>
                </a:solidFill>
                <a:latin typeface="Berkshire Swash"/>
                <a:ea typeface="Berkshire Swash"/>
                <a:cs typeface="Berkshire Swash"/>
                <a:sym typeface="Berkshire Swash"/>
              </a:rPr>
              <a:t>Positive Decision 😃👍 </a:t>
            </a:r>
          </a:p>
        </p:txBody>
      </p:sp>
    </p:spTree>
  </p:cSld>
  <p:clrMapOvr>
    <a:masterClrMapping/>
  </p:clrMapOvr>
  <p:transition advTm="4000"/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/>
        </p:nvSpPr>
        <p:spPr>
          <a:xfrm>
            <a:off x="458650" y="480500"/>
            <a:ext cx="7524000" cy="115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000" kern="0">
                <a:solidFill>
                  <a:srgbClr val="000000"/>
                </a:solidFill>
                <a:cs typeface="Arial"/>
                <a:sym typeface="Arial"/>
              </a:rPr>
              <a:t>Bibliography</a:t>
            </a:r>
          </a:p>
        </p:txBody>
      </p:sp>
      <p:sp>
        <p:nvSpPr>
          <p:cNvPr id="98" name="Shape 98"/>
          <p:cNvSpPr txBox="1"/>
          <p:nvPr/>
        </p:nvSpPr>
        <p:spPr>
          <a:xfrm>
            <a:off x="214800" y="1805500"/>
            <a:ext cx="8714400" cy="493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             4/25/16    </a:t>
            </a:r>
          </a:p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Person 1: unknown </a:t>
            </a:r>
          </a:p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Person 2: pixabay </a:t>
            </a:r>
            <a:r>
              <a:rPr lang="en" sz="1400" u="sng" kern="0">
                <a:solidFill>
                  <a:srgbClr val="0097A7"/>
                </a:solidFill>
                <a:cs typeface="Arial"/>
                <a:sym typeface="Arial"/>
                <a:hlinkClick r:id="rId3"/>
              </a:rPr>
              <a:t>https://pixabay.com/en/stick-man-blue-man-step-run-297370/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</a:t>
            </a:r>
          </a:p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Bottles: pixabay </a:t>
            </a:r>
            <a:r>
              <a:rPr lang="en" sz="1400" u="sng" kern="0">
                <a:solidFill>
                  <a:srgbClr val="0097A7"/>
                </a:solidFill>
                <a:cs typeface="Arial"/>
                <a:sym typeface="Arial"/>
                <a:hlinkClick r:id="rId4"/>
              </a:rPr>
              <a:t>https://pixabay.com/en/bottle-plastic-big-empty-307638/</a:t>
            </a:r>
          </a:p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Crumpled papers: wikimedia, pixabay </a:t>
            </a:r>
            <a:r>
              <a:rPr lang="en" sz="1400" u="sng" kern="0">
                <a:solidFill>
                  <a:srgbClr val="0097A7"/>
                </a:solidFill>
                <a:cs typeface="Arial"/>
                <a:sym typeface="Arial"/>
                <a:hlinkClick r:id="rId5"/>
              </a:rPr>
              <a:t>https://commons.wikimedia.org/wiki/File:Paperball.png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, </a:t>
            </a:r>
            <a:r>
              <a:rPr lang="en" sz="1400" u="sng" kern="0">
                <a:solidFill>
                  <a:srgbClr val="0097A7"/>
                </a:solidFill>
                <a:cs typeface="Arial"/>
                <a:sym typeface="Arial"/>
                <a:hlinkClick r:id="rId6"/>
              </a:rPr>
              <a:t>https://pixabay.com/en/crumpled-ball-paper-waste-148834/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</a:t>
            </a:r>
          </a:p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Candy wrapper: pixabay </a:t>
            </a:r>
            <a:r>
              <a:rPr lang="en" sz="1400" u="sng" kern="0">
                <a:solidFill>
                  <a:srgbClr val="0097A7"/>
                </a:solidFill>
                <a:cs typeface="Arial"/>
                <a:sym typeface="Arial"/>
                <a:hlinkClick r:id="rId7"/>
              </a:rPr>
              <a:t>https://pixabay.com/en/candy-wrapper-sweet-sugar-caramel-310440/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</a:t>
            </a:r>
          </a:p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Garbage can: pixabay </a:t>
            </a:r>
            <a:r>
              <a:rPr lang="en" sz="1400" u="sng" kern="0">
                <a:solidFill>
                  <a:srgbClr val="0097A7"/>
                </a:solidFill>
                <a:cs typeface="Arial"/>
                <a:sym typeface="Arial"/>
                <a:hlinkClick r:id="rId8"/>
              </a:rPr>
              <a:t>https://pixabay.com/en/trash-can-garbage-can-waste-basket-23653/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</a:t>
            </a:r>
          </a:p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Recycle sign: pixabay </a:t>
            </a:r>
            <a:r>
              <a:rPr lang="en" sz="1400" u="sng" kern="0">
                <a:solidFill>
                  <a:srgbClr val="0097A7"/>
                </a:solidFill>
                <a:cs typeface="Arial"/>
                <a:sym typeface="Arial"/>
                <a:hlinkClick r:id="rId9"/>
              </a:rPr>
              <a:t>https://pixabay.com/en/recycling-symbol-logo-green-eco-304974/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 </a:t>
            </a:r>
          </a:p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Cover  4/25/16 </a:t>
            </a:r>
          </a:p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Growing plant: pixabay </a:t>
            </a:r>
            <a:r>
              <a:rPr lang="en" sz="1400" u="sng" kern="0">
                <a:solidFill>
                  <a:srgbClr val="0097A7"/>
                </a:solidFill>
                <a:cs typeface="Arial"/>
                <a:sym typeface="Arial"/>
                <a:hlinkClick r:id="rId10"/>
              </a:rPr>
              <a:t>https://pixabay.com/en/plants-tiny-sprouty-green-leaves-576558/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</a:t>
            </a:r>
          </a:p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Flowers:  pixabay </a:t>
            </a:r>
            <a:r>
              <a:rPr lang="en" sz="1400" u="sng" kern="0">
                <a:solidFill>
                  <a:srgbClr val="0097A7"/>
                </a:solidFill>
                <a:cs typeface="Arial"/>
                <a:sym typeface="Arial"/>
                <a:hlinkClick r:id="rId11"/>
              </a:rPr>
              <a:t>https://pixabay.com/en/tulips-flowers-plants-yellow-red-575734/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</a:t>
            </a:r>
          </a:p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Green leaves: pixabay </a:t>
            </a:r>
            <a:r>
              <a:rPr lang="en" sz="1400" u="sng" kern="0">
                <a:solidFill>
                  <a:srgbClr val="0097A7"/>
                </a:solidFill>
                <a:cs typeface="Arial"/>
                <a:sym typeface="Arial"/>
                <a:hlinkClick r:id="rId12"/>
              </a:rPr>
              <a:t>https://pixabay.com/en/plants-green-leaves-leafy-greenery-576277/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  <p:transition advTm="4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/>
        </p:nvSpPr>
        <p:spPr>
          <a:xfrm>
            <a:off x="906400" y="509633"/>
            <a:ext cx="7644300" cy="123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6000" kern="0">
                <a:solidFill>
                  <a:srgbClr val="000000"/>
                </a:solidFill>
                <a:cs typeface="Arial"/>
                <a:sym typeface="Arial"/>
              </a:rPr>
              <a:t>       Biography</a:t>
            </a:r>
          </a:p>
        </p:txBody>
      </p:sp>
      <p:sp>
        <p:nvSpPr>
          <p:cNvPr id="92" name="Shape 92"/>
          <p:cNvSpPr txBox="1"/>
          <p:nvPr/>
        </p:nvSpPr>
        <p:spPr>
          <a:xfrm>
            <a:off x="338525" y="2504400"/>
            <a:ext cx="7983000" cy="396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indent="-228600">
              <a:buFontTx/>
              <a:buChar char="●"/>
            </a:pPr>
            <a:r>
              <a:rPr lang="en" sz="1400" u="sng" kern="0">
                <a:solidFill>
                  <a:srgbClr val="1C3AA9"/>
                </a:solidFill>
                <a:cs typeface="Arial"/>
                <a:sym typeface="Arial"/>
                <a:hlinkClick r:id="rId3"/>
              </a:rPr>
              <a:t>https://en.wikipedia.org/wiki/Middletown_High_School_North</a:t>
            </a:r>
            <a:r>
              <a:rPr lang="en" sz="1400" kern="0">
                <a:solidFill>
                  <a:srgbClr val="4285F4"/>
                </a:solidFill>
                <a:cs typeface="Arial"/>
                <a:sym typeface="Arial"/>
              </a:rPr>
              <a:t> </a:t>
            </a:r>
          </a:p>
          <a:p>
            <a:pPr marL="457200" indent="-228600">
              <a:buFontTx/>
              <a:buChar char="●"/>
            </a:pPr>
            <a:r>
              <a:rPr lang="en" sz="1400" u="sng" kern="0">
                <a:solidFill>
                  <a:srgbClr val="1C3AA9"/>
                </a:solidFill>
                <a:cs typeface="Arial"/>
                <a:sym typeface="Arial"/>
                <a:hlinkClick r:id="rId4"/>
              </a:rPr>
              <a:t>www.pinterest.com/pin/365424957239635965/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 </a:t>
            </a:r>
          </a:p>
          <a:p>
            <a:pPr marL="457200" indent="-228600">
              <a:buFontTx/>
              <a:buChar char="●"/>
            </a:pPr>
            <a:r>
              <a:rPr lang="en" sz="1400" u="sng" kern="0">
                <a:solidFill>
                  <a:srgbClr val="1C3AA9"/>
                </a:solidFill>
                <a:cs typeface="Arial"/>
                <a:sym typeface="Arial"/>
                <a:hlinkClick r:id="rId5"/>
              </a:rPr>
              <a:t>https://www.google.com/url?sa=i&amp;rct=j&amp;q=&amp;esrc=s&amp;source=images&amp;cd=&amp;cad=rja&amp;uact=8&amp;ved=0ahUKEwijrp2czqrMAhWrvIMKHVmVDBQQjB0IBg&amp;url=http%3A%2F%2Fwww.pixhd.host%2Fs%2Fsad-fat-kid-cartoon.html&amp;psig=AFQjCNHRONROiQcoXn8BuZFhjjOo0xexfQ&amp;ust=1461701934933460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</a:t>
            </a:r>
          </a:p>
          <a:p>
            <a:pPr marL="457200" indent="-228600">
              <a:buFontTx/>
              <a:buChar char="●"/>
            </a:pPr>
            <a:r>
              <a:rPr lang="en" sz="1400" u="sng" kern="0">
                <a:solidFill>
                  <a:srgbClr val="1C3AA9"/>
                </a:solidFill>
                <a:cs typeface="Arial"/>
                <a:sym typeface="Arial"/>
                <a:hlinkClick r:id="rId6"/>
              </a:rPr>
              <a:t>https://www.google.com/url?sa=i&amp;rct=j&amp;q=&amp;esrc=s&amp;source=images&amp;cd=&amp;cad=rja&amp;uact=8&amp;ved=0ahUKEwjin8GH_a7MAhUimYMKHQvbDw8QjB0IBg&amp;url=http%3A%2F%2Fwww.aqusagtechnologies.com%2Fwhat-is-it-that-separates-a-good-website-from-a-bad-website%2F&amp;psig=AFQjCNGOLW5V6KZCO0gdmWf8b6-K6__jmQ&amp;ust=1461851956484704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  <p:transition advTm="4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173700" y="1042500"/>
            <a:ext cx="8658600" cy="1056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600">
                <a:solidFill>
                  <a:srgbClr val="00FFFF"/>
                </a:solidFill>
              </a:rPr>
              <a:t>💭Be Careful What You Say To Others💬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00FFFF"/>
                </a:solidFill>
              </a:rPr>
              <a:t>By: Aliza </a:t>
            </a:r>
          </a:p>
        </p:txBody>
      </p:sp>
    </p:spTree>
  </p:cSld>
  <p:clrMapOvr>
    <a:masterClrMapping/>
  </p:clrMapOvr>
  <p:transition advTm="4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61" name="Shape 61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220581" y="165435"/>
            <a:ext cx="8923423" cy="6692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Shape 62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2441820" y="4058100"/>
            <a:ext cx="1301375" cy="2865933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Shape 63"/>
          <p:cNvSpPr txBox="1"/>
          <p:nvPr/>
        </p:nvSpPr>
        <p:spPr>
          <a:xfrm>
            <a:off x="311700" y="826433"/>
            <a:ext cx="2516100" cy="110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64" name="Shape 64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4907151" y="4124133"/>
            <a:ext cx="1537800" cy="2733867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Shape 65"/>
          <p:cNvSpPr txBox="1"/>
          <p:nvPr/>
        </p:nvSpPr>
        <p:spPr>
          <a:xfrm>
            <a:off x="5639325" y="2900600"/>
            <a:ext cx="2268000" cy="1056800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No tu no tonto //    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no your not dummy</a:t>
            </a:r>
          </a:p>
        </p:txBody>
      </p:sp>
      <p:sp>
        <p:nvSpPr>
          <p:cNvPr id="66" name="Shape 66"/>
          <p:cNvSpPr txBox="1"/>
          <p:nvPr/>
        </p:nvSpPr>
        <p:spPr>
          <a:xfrm>
            <a:off x="644550" y="3569667"/>
            <a:ext cx="1536900" cy="80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7" name="Shape 67"/>
          <p:cNvSpPr txBox="1"/>
          <p:nvPr/>
        </p:nvSpPr>
        <p:spPr>
          <a:xfrm>
            <a:off x="446250" y="2595467"/>
            <a:ext cx="1809600" cy="249440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ct val="61111"/>
              <a:buFont typeface="Arial"/>
              <a:buNone/>
            </a:pPr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Estoy mucho mejor de lo que en el fútbol //  im way better then you at soccer</a:t>
            </a:r>
          </a:p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8" name="Shape 68"/>
          <p:cNvSpPr txBox="1"/>
          <p:nvPr/>
        </p:nvSpPr>
        <p:spPr>
          <a:xfrm>
            <a:off x="311700" y="165433"/>
            <a:ext cx="2030700" cy="84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Bad citizen  💀💨</a:t>
            </a:r>
          </a:p>
        </p:txBody>
      </p:sp>
    </p:spTree>
  </p:cSld>
  <p:clrMapOvr>
    <a:masterClrMapping/>
  </p:clrMapOvr>
  <p:transition advTm="4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Shape 73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198401" y="148783"/>
            <a:ext cx="8945625" cy="6709233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Shape 74"/>
          <p:cNvSpPr/>
          <p:nvPr/>
        </p:nvSpPr>
        <p:spPr>
          <a:xfrm rot="-564223">
            <a:off x="5662057" y="3618977"/>
            <a:ext cx="1494584" cy="1379703"/>
          </a:xfrm>
          <a:prstGeom prst="cloudCallout">
            <a:avLst>
              <a:gd name="adj1" fmla="val 11301"/>
              <a:gd name="adj2" fmla="val 83843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Hello and good:)) </a:t>
            </a:r>
          </a:p>
        </p:txBody>
      </p:sp>
      <p:sp>
        <p:nvSpPr>
          <p:cNvPr id="75" name="Shape 75"/>
          <p:cNvSpPr/>
          <p:nvPr/>
        </p:nvSpPr>
        <p:spPr>
          <a:xfrm rot="819882">
            <a:off x="7401221" y="2922775"/>
            <a:ext cx="1638168" cy="1440493"/>
          </a:xfrm>
          <a:prstGeom prst="wedgeRoundRectCallout">
            <a:avLst>
              <a:gd name="adj1" fmla="val 23361"/>
              <a:gd name="adj2" fmla="val 90060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Hello freind how was your day💫</a:t>
            </a:r>
          </a:p>
        </p:txBody>
      </p:sp>
      <p:pic>
        <p:nvPicPr>
          <p:cNvPr id="76" name="Shape 76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7890550" y="4600827"/>
            <a:ext cx="1154300" cy="161604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Shape 77"/>
          <p:cNvSpPr txBox="1"/>
          <p:nvPr/>
        </p:nvSpPr>
        <p:spPr>
          <a:xfrm>
            <a:off x="285125" y="148767"/>
            <a:ext cx="2986800" cy="133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600" kern="0">
                <a:solidFill>
                  <a:srgbClr val="00FFFF"/>
                </a:solidFill>
                <a:cs typeface="Arial"/>
                <a:sym typeface="Arial"/>
              </a:rPr>
              <a:t>Good citizen♡☺</a:t>
            </a:r>
          </a:p>
        </p:txBody>
      </p:sp>
    </p:spTree>
  </p:cSld>
  <p:clrMapOvr>
    <a:masterClrMapping/>
  </p:clrMapOvr>
  <p:transition advTm="4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Biography</a:t>
            </a:r>
          </a:p>
        </p:txBody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https://commons.wikimedia.org/wiki/File:Chicharito.JPG</a:t>
            </a:r>
          </a:p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https://commons.wikimedia.org/wiki/File:Chicharito.JPG</a:t>
            </a:r>
          </a:p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5"/>
              </a:rPr>
              <a:t>https://en.wikipedia.org/wiki/Felix_the_Cat#/media/File:Felix_the_cat.svg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advTm="4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DAF8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77233" y="1042033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6000"/>
              <a:t>Be Polite 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>
                <a:solidFill>
                  <a:srgbClr val="434343"/>
                </a:solidFill>
              </a:rPr>
              <a:t>By: Laisha L Garcia </a:t>
            </a:r>
          </a:p>
        </p:txBody>
      </p:sp>
      <p:pic>
        <p:nvPicPr>
          <p:cNvPr id="56" name="Shape 56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-1091006">
            <a:off x="251175" y="490933"/>
            <a:ext cx="2775674" cy="3465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7200"/>
              <a:t>Be a Good Citizen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By: Efrain Gonzalez Jr.</a:t>
            </a:r>
          </a:p>
        </p:txBody>
      </p:sp>
    </p:spTree>
  </p:cSld>
  <p:clrMapOvr>
    <a:masterClrMapping/>
  </p:clrMapOvr>
  <p:transition advTm="4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DAF8"/>
        </a:solid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Shape 61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1143000" y="3"/>
            <a:ext cx="6857996" cy="5037932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Shape 62"/>
          <p:cNvSpPr txBox="1"/>
          <p:nvPr/>
        </p:nvSpPr>
        <p:spPr>
          <a:xfrm>
            <a:off x="327600" y="5445633"/>
            <a:ext cx="3483600" cy="141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https://en.wikipedia.org/wiki/File:Penobscot_Valley_High_School_-_main_hallway.jpg</a:t>
            </a:r>
          </a:p>
        </p:txBody>
      </p:sp>
      <p:sp>
        <p:nvSpPr>
          <p:cNvPr id="63" name="Shape 63"/>
          <p:cNvSpPr txBox="1"/>
          <p:nvPr/>
        </p:nvSpPr>
        <p:spPr>
          <a:xfrm>
            <a:off x="3079550" y="72833"/>
            <a:ext cx="2741100" cy="78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/>
            <a:r>
              <a:rPr lang="en" sz="3000" kern="0">
                <a:solidFill>
                  <a:srgbClr val="000000"/>
                </a:solidFill>
                <a:cs typeface="Arial"/>
                <a:sym typeface="Arial"/>
              </a:rPr>
              <a:t>Don’t do this!!!</a:t>
            </a:r>
          </a:p>
        </p:txBody>
      </p:sp>
      <p:pic>
        <p:nvPicPr>
          <p:cNvPr id="64" name="Shape 64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3313039" y="859069"/>
            <a:ext cx="2429575" cy="4178867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Shape 65"/>
          <p:cNvSpPr txBox="1"/>
          <p:nvPr/>
        </p:nvSpPr>
        <p:spPr>
          <a:xfrm>
            <a:off x="5307300" y="5562100"/>
            <a:ext cx="3079500" cy="129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http://mj-fan58.deviantart.com/art/Michael-Jackson-As-Cartoon-168423669</a:t>
            </a:r>
          </a:p>
        </p:txBody>
      </p:sp>
      <p:sp>
        <p:nvSpPr>
          <p:cNvPr id="66" name="Shape 66"/>
          <p:cNvSpPr/>
          <p:nvPr/>
        </p:nvSpPr>
        <p:spPr>
          <a:xfrm>
            <a:off x="5918850" y="138200"/>
            <a:ext cx="2082000" cy="2075200"/>
          </a:xfrm>
          <a:prstGeom prst="wedgeRoundRectCallout">
            <a:avLst>
              <a:gd name="adj1" fmla="val -74292"/>
              <a:gd name="adj2" fmla="val 78813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Give me your lunch money!!</a:t>
            </a:r>
          </a:p>
        </p:txBody>
      </p:sp>
      <p:sp>
        <p:nvSpPr>
          <p:cNvPr id="67" name="Shape 67"/>
          <p:cNvSpPr txBox="1"/>
          <p:nvPr/>
        </p:nvSpPr>
        <p:spPr>
          <a:xfrm rot="-1699531">
            <a:off x="1330805" y="1333637"/>
            <a:ext cx="1834217" cy="13200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/>
            <a:r>
              <a:rPr lang="en" sz="2800" kern="0">
                <a:solidFill>
                  <a:srgbClr val="000000"/>
                </a:solidFill>
                <a:cs typeface="Arial"/>
                <a:sym typeface="Arial"/>
              </a:rPr>
              <a:t>Negative</a:t>
            </a:r>
          </a:p>
          <a:p>
            <a:pPr algn="ctr"/>
            <a:r>
              <a:rPr lang="en" sz="2800" kern="0">
                <a:solidFill>
                  <a:srgbClr val="000000"/>
                </a:solidFill>
                <a:cs typeface="Arial"/>
                <a:sym typeface="Arial"/>
              </a:rPr>
              <a:t>Behavior</a:t>
            </a:r>
          </a:p>
        </p:txBody>
      </p:sp>
      <p:sp>
        <p:nvSpPr>
          <p:cNvPr id="68" name="Shape 68"/>
          <p:cNvSpPr txBox="1"/>
          <p:nvPr/>
        </p:nvSpPr>
        <p:spPr>
          <a:xfrm>
            <a:off x="6650600" y="3312549"/>
            <a:ext cx="982800" cy="115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4800" kern="0">
                <a:solidFill>
                  <a:srgbClr val="000000"/>
                </a:solidFill>
                <a:cs typeface="Arial"/>
                <a:sym typeface="Arial"/>
              </a:rPr>
              <a:t>😔</a:t>
            </a:r>
          </a:p>
        </p:txBody>
      </p:sp>
    </p:spTree>
  </p:cSld>
  <p:clrMapOvr>
    <a:masterClrMapping/>
  </p:clrMapOvr>
  <p:transition advTm="4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DAF8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Shape 73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1143011" y="1"/>
            <a:ext cx="6858003" cy="5343699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Shape 74"/>
          <p:cNvSpPr txBox="1"/>
          <p:nvPr/>
        </p:nvSpPr>
        <p:spPr>
          <a:xfrm>
            <a:off x="283925" y="5853333"/>
            <a:ext cx="4018800" cy="100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https://en.wikipedia.org/wiki/File:Penobscot_Valley_High_School_-_main_hallway.jpg</a:t>
            </a:r>
          </a:p>
        </p:txBody>
      </p:sp>
      <p:sp>
        <p:nvSpPr>
          <p:cNvPr id="75" name="Shape 75"/>
          <p:cNvSpPr txBox="1"/>
          <p:nvPr/>
        </p:nvSpPr>
        <p:spPr>
          <a:xfrm>
            <a:off x="3134150" y="276633"/>
            <a:ext cx="2522700" cy="698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/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Do this instead.</a:t>
            </a:r>
          </a:p>
        </p:txBody>
      </p:sp>
      <p:pic>
        <p:nvPicPr>
          <p:cNvPr id="76" name="Shape 76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2943278" y="1747266"/>
            <a:ext cx="2825525" cy="3596435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Shape 77"/>
          <p:cNvSpPr/>
          <p:nvPr/>
        </p:nvSpPr>
        <p:spPr>
          <a:xfrm>
            <a:off x="5772475" y="276633"/>
            <a:ext cx="2052900" cy="2504400"/>
          </a:xfrm>
          <a:prstGeom prst="wedgeRoundRectCallout">
            <a:avLst>
              <a:gd name="adj1" fmla="val -64726"/>
              <a:gd name="adj2" fmla="val 69135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000" kern="0">
                <a:solidFill>
                  <a:srgbClr val="000000"/>
                </a:solidFill>
                <a:cs typeface="Arial"/>
                <a:sym typeface="Arial"/>
              </a:rPr>
              <a:t>Hey can you lend me some money. I forgot mine at home.</a:t>
            </a:r>
          </a:p>
        </p:txBody>
      </p:sp>
      <p:sp>
        <p:nvSpPr>
          <p:cNvPr id="78" name="Shape 78"/>
          <p:cNvSpPr/>
          <p:nvPr/>
        </p:nvSpPr>
        <p:spPr>
          <a:xfrm>
            <a:off x="1143000" y="1164667"/>
            <a:ext cx="1786500" cy="2286000"/>
          </a:xfrm>
          <a:prstGeom prst="wedgeRectCallout">
            <a:avLst>
              <a:gd name="adj1" fmla="val -48375"/>
              <a:gd name="adj2" fmla="val 68964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ctr"/>
            <a:r>
              <a:rPr lang="en" sz="2000" kern="0">
                <a:solidFill>
                  <a:srgbClr val="000000"/>
                </a:solidFill>
                <a:cs typeface="Arial"/>
                <a:sym typeface="Arial"/>
              </a:rPr>
              <a:t>Sure. I guess.</a:t>
            </a:r>
          </a:p>
        </p:txBody>
      </p:sp>
      <p:sp>
        <p:nvSpPr>
          <p:cNvPr id="79" name="Shape 79"/>
          <p:cNvSpPr txBox="1"/>
          <p:nvPr/>
        </p:nvSpPr>
        <p:spPr>
          <a:xfrm>
            <a:off x="5372825" y="5940700"/>
            <a:ext cx="3003000" cy="91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https://www.flickr.com/photos/vectorportal/6996042387</a:t>
            </a:r>
          </a:p>
        </p:txBody>
      </p:sp>
      <p:sp>
        <p:nvSpPr>
          <p:cNvPr id="80" name="Shape 80"/>
          <p:cNvSpPr/>
          <p:nvPr/>
        </p:nvSpPr>
        <p:spPr>
          <a:xfrm flipH="1">
            <a:off x="98225" y="101867"/>
            <a:ext cx="21900" cy="29200"/>
          </a:xfrm>
          <a:prstGeom prst="cloudCallout">
            <a:avLst>
              <a:gd name="adj1" fmla="val -5290"/>
              <a:gd name="adj2" fmla="val 763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81" name="Shape 81"/>
          <p:cNvSpPr txBox="1"/>
          <p:nvPr/>
        </p:nvSpPr>
        <p:spPr>
          <a:xfrm rot="-1459405">
            <a:off x="5930054" y="2853944"/>
            <a:ext cx="1982583" cy="15906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/>
            <a:r>
              <a:rPr lang="en" sz="2800" kern="0">
                <a:solidFill>
                  <a:srgbClr val="000000"/>
                </a:solidFill>
                <a:cs typeface="Arial"/>
                <a:sym typeface="Arial"/>
              </a:rPr>
              <a:t>Positive</a:t>
            </a:r>
          </a:p>
          <a:p>
            <a:pPr algn="ctr"/>
            <a:r>
              <a:rPr lang="en" sz="2800" kern="0">
                <a:solidFill>
                  <a:srgbClr val="000000"/>
                </a:solidFill>
                <a:cs typeface="Arial"/>
                <a:sym typeface="Arial"/>
              </a:rPr>
              <a:t>Behavior</a:t>
            </a:r>
          </a:p>
        </p:txBody>
      </p:sp>
      <p:sp>
        <p:nvSpPr>
          <p:cNvPr id="82" name="Shape 82"/>
          <p:cNvSpPr txBox="1"/>
          <p:nvPr/>
        </p:nvSpPr>
        <p:spPr>
          <a:xfrm>
            <a:off x="1430450" y="3873100"/>
            <a:ext cx="1212300" cy="123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4800" kern="0">
                <a:solidFill>
                  <a:srgbClr val="000000"/>
                </a:solidFill>
                <a:cs typeface="Arial"/>
                <a:sym typeface="Arial"/>
              </a:rPr>
              <a:t>😊</a:t>
            </a:r>
          </a:p>
        </p:txBody>
      </p:sp>
    </p:spTree>
  </p:cSld>
  <p:clrMapOvr>
    <a:masterClrMapping/>
  </p:clrMapOvr>
  <p:transition advTm="4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DAF8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/>
        </p:nvSpPr>
        <p:spPr>
          <a:xfrm>
            <a:off x="436825" y="5897000"/>
            <a:ext cx="3156000" cy="96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https://pixabay.com/en/photos/playground/?cat=people</a:t>
            </a:r>
          </a:p>
        </p:txBody>
      </p:sp>
      <p:pic>
        <p:nvPicPr>
          <p:cNvPr id="88" name="Shape 88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898365" y="9210"/>
            <a:ext cx="6825249" cy="5896999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Shape 89"/>
          <p:cNvSpPr txBox="1"/>
          <p:nvPr/>
        </p:nvSpPr>
        <p:spPr>
          <a:xfrm>
            <a:off x="3166900" y="276633"/>
            <a:ext cx="2970300" cy="56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/>
            <a:r>
              <a:rPr lang="en" sz="2000" kern="0">
                <a:solidFill>
                  <a:srgbClr val="000000"/>
                </a:solidFill>
                <a:cs typeface="Arial"/>
                <a:sym typeface="Arial"/>
              </a:rPr>
              <a:t>Rude. Don’t do this!!!</a:t>
            </a:r>
          </a:p>
        </p:txBody>
      </p:sp>
      <p:sp>
        <p:nvSpPr>
          <p:cNvPr id="90" name="Shape 90"/>
          <p:cNvSpPr/>
          <p:nvPr/>
        </p:nvSpPr>
        <p:spPr>
          <a:xfrm>
            <a:off x="898365" y="116465"/>
            <a:ext cx="2490047" cy="3640104"/>
          </a:xfrm>
          <a:prstGeom prst="irregularSeal2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000" kern="0">
                <a:solidFill>
                  <a:srgbClr val="000000"/>
                </a:solidFill>
                <a:cs typeface="Arial"/>
                <a:sym typeface="Arial"/>
              </a:rPr>
              <a:t>Hey!</a:t>
            </a:r>
          </a:p>
          <a:p>
            <a:r>
              <a:rPr lang="en" sz="2000" kern="0">
                <a:solidFill>
                  <a:srgbClr val="000000"/>
                </a:solidFill>
                <a:cs typeface="Arial"/>
                <a:sym typeface="Arial"/>
              </a:rPr>
              <a:t>Get off!</a:t>
            </a:r>
          </a:p>
        </p:txBody>
      </p:sp>
      <p:sp>
        <p:nvSpPr>
          <p:cNvPr id="91" name="Shape 91"/>
          <p:cNvSpPr/>
          <p:nvPr/>
        </p:nvSpPr>
        <p:spPr>
          <a:xfrm>
            <a:off x="5864250" y="189267"/>
            <a:ext cx="2315142" cy="3640104"/>
          </a:xfrm>
          <a:prstGeom prst="irregularSeal2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000" kern="0">
                <a:solidFill>
                  <a:srgbClr val="000000"/>
                </a:solidFill>
                <a:cs typeface="Arial"/>
                <a:sym typeface="Arial"/>
              </a:rPr>
              <a:t>Wait your turn!</a:t>
            </a:r>
          </a:p>
        </p:txBody>
      </p:sp>
      <p:sp>
        <p:nvSpPr>
          <p:cNvPr id="92" name="Shape 92"/>
          <p:cNvSpPr txBox="1"/>
          <p:nvPr/>
        </p:nvSpPr>
        <p:spPr>
          <a:xfrm rot="-1836757">
            <a:off x="5892951" y="3618337"/>
            <a:ext cx="1611842" cy="136707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800" kern="0">
                <a:solidFill>
                  <a:srgbClr val="000000"/>
                </a:solidFill>
                <a:cs typeface="Arial"/>
                <a:sym typeface="Arial"/>
              </a:rPr>
              <a:t>Negative </a:t>
            </a:r>
          </a:p>
          <a:p>
            <a:r>
              <a:rPr lang="en" sz="2800" kern="0">
                <a:solidFill>
                  <a:srgbClr val="000000"/>
                </a:solidFill>
                <a:cs typeface="Arial"/>
                <a:sym typeface="Arial"/>
              </a:rPr>
              <a:t>Behavior</a:t>
            </a:r>
          </a:p>
        </p:txBody>
      </p:sp>
      <p:sp>
        <p:nvSpPr>
          <p:cNvPr id="93" name="Shape 93"/>
          <p:cNvSpPr txBox="1"/>
          <p:nvPr/>
        </p:nvSpPr>
        <p:spPr>
          <a:xfrm>
            <a:off x="6683200" y="4732300"/>
            <a:ext cx="1026600" cy="103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4800" kern="0">
                <a:solidFill>
                  <a:srgbClr val="000000"/>
                </a:solidFill>
                <a:cs typeface="Arial"/>
                <a:sym typeface="Arial"/>
              </a:rPr>
              <a:t>😔</a:t>
            </a:r>
          </a:p>
        </p:txBody>
      </p:sp>
    </p:spTree>
  </p:cSld>
  <p:clrMapOvr>
    <a:masterClrMapping/>
  </p:clrMapOvr>
  <p:transition advTm="4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DAF8"/>
        </a:solid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Shape 98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1211799" y="0"/>
            <a:ext cx="6492974" cy="5780533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Shape 99"/>
          <p:cNvSpPr txBox="1"/>
          <p:nvPr/>
        </p:nvSpPr>
        <p:spPr>
          <a:xfrm>
            <a:off x="611550" y="5693167"/>
            <a:ext cx="2861100" cy="109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https://pixabay.com/en/photos/playground/?cat=people</a:t>
            </a:r>
          </a:p>
        </p:txBody>
      </p:sp>
      <p:sp>
        <p:nvSpPr>
          <p:cNvPr id="100" name="Shape 100"/>
          <p:cNvSpPr/>
          <p:nvPr/>
        </p:nvSpPr>
        <p:spPr>
          <a:xfrm>
            <a:off x="1386775" y="451367"/>
            <a:ext cx="2140500" cy="2533600"/>
          </a:xfrm>
          <a:prstGeom prst="wedgeRoundRectCallout">
            <a:avLst>
              <a:gd name="adj1" fmla="val -5195"/>
              <a:gd name="adj2" fmla="val 68430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000" kern="0">
                <a:solidFill>
                  <a:srgbClr val="000000"/>
                </a:solidFill>
                <a:cs typeface="Arial"/>
                <a:sym typeface="Arial"/>
              </a:rPr>
              <a:t>Hey are you almost done.</a:t>
            </a:r>
          </a:p>
        </p:txBody>
      </p:sp>
      <p:sp>
        <p:nvSpPr>
          <p:cNvPr id="101" name="Shape 101"/>
          <p:cNvSpPr/>
          <p:nvPr/>
        </p:nvSpPr>
        <p:spPr>
          <a:xfrm>
            <a:off x="5602150" y="684333"/>
            <a:ext cx="2140500" cy="2431600"/>
          </a:xfrm>
          <a:prstGeom prst="wedgeEllipseCallout">
            <a:avLst>
              <a:gd name="adj1" fmla="val -44029"/>
              <a:gd name="adj2" fmla="val 4015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000" kern="0">
                <a:solidFill>
                  <a:srgbClr val="000000"/>
                </a:solidFill>
                <a:cs typeface="Arial"/>
                <a:sym typeface="Arial"/>
              </a:rPr>
              <a:t>Yeah I’m done.</a:t>
            </a:r>
          </a:p>
        </p:txBody>
      </p:sp>
      <p:sp>
        <p:nvSpPr>
          <p:cNvPr id="102" name="Shape 102"/>
          <p:cNvSpPr txBox="1"/>
          <p:nvPr/>
        </p:nvSpPr>
        <p:spPr>
          <a:xfrm>
            <a:off x="3953174" y="305767"/>
            <a:ext cx="1245000" cy="58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/>
            <a:r>
              <a:rPr lang="en" sz="2000" kern="0">
                <a:solidFill>
                  <a:srgbClr val="000000"/>
                </a:solidFill>
                <a:cs typeface="Arial"/>
                <a:sym typeface="Arial"/>
              </a:rPr>
              <a:t>Do this.</a:t>
            </a:r>
          </a:p>
        </p:txBody>
      </p:sp>
      <p:sp>
        <p:nvSpPr>
          <p:cNvPr id="103" name="Shape 103"/>
          <p:cNvSpPr txBox="1"/>
          <p:nvPr/>
        </p:nvSpPr>
        <p:spPr>
          <a:xfrm>
            <a:off x="5897026" y="3378167"/>
            <a:ext cx="1452300" cy="132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600" kern="0">
                <a:solidFill>
                  <a:srgbClr val="000000"/>
                </a:solidFill>
                <a:cs typeface="Arial"/>
                <a:sym typeface="Arial"/>
              </a:rPr>
              <a:t>Positive</a:t>
            </a:r>
          </a:p>
          <a:p>
            <a:r>
              <a:rPr lang="en" sz="2600" kern="0">
                <a:solidFill>
                  <a:srgbClr val="000000"/>
                </a:solidFill>
                <a:cs typeface="Arial"/>
                <a:sym typeface="Arial"/>
              </a:rPr>
              <a:t>Behavior</a:t>
            </a:r>
          </a:p>
        </p:txBody>
      </p:sp>
      <p:sp>
        <p:nvSpPr>
          <p:cNvPr id="104" name="Shape 104"/>
          <p:cNvSpPr txBox="1"/>
          <p:nvPr/>
        </p:nvSpPr>
        <p:spPr>
          <a:xfrm>
            <a:off x="6082625" y="4601167"/>
            <a:ext cx="1397700" cy="109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4800" kern="0">
                <a:solidFill>
                  <a:srgbClr val="000000"/>
                </a:solidFill>
                <a:cs typeface="Arial"/>
                <a:sym typeface="Arial"/>
              </a:rPr>
              <a:t>😊</a:t>
            </a:r>
          </a:p>
        </p:txBody>
      </p:sp>
    </p:spTree>
  </p:cSld>
  <p:clrMapOvr>
    <a:masterClrMapping/>
  </p:clrMapOvr>
  <p:transition advTm="4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9DAF8"/>
        </a:solid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Bibliography</a:t>
            </a:r>
          </a:p>
        </p:txBody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AutoNum type="arabicPeriod"/>
            </a:pPr>
            <a:r>
              <a:rPr lang="en" dirty="0">
                <a:solidFill>
                  <a:schemeClr val="dk1"/>
                </a:solidFill>
              </a:rPr>
              <a:t>Wikipedia, </a:t>
            </a:r>
            <a:r>
              <a:rPr lang="en" u="sng" dirty="0">
                <a:solidFill>
                  <a:schemeClr val="dk1"/>
                </a:solidFill>
              </a:rPr>
              <a:t>Hallway</a:t>
            </a:r>
            <a:r>
              <a:rPr lang="en" dirty="0">
                <a:solidFill>
                  <a:schemeClr val="dk1"/>
                </a:solidFill>
              </a:rPr>
              <a:t>, 4/25/16, </a:t>
            </a:r>
            <a:r>
              <a:rPr lang="en" u="sng" dirty="0">
                <a:solidFill>
                  <a:schemeClr val="hlink"/>
                </a:solidFill>
                <a:hlinkClick r:id="rId3"/>
              </a:rPr>
              <a:t>https://en.wikipedia.org/wiki/File:Penobscot_Valley_High_School_-_main_hallway.jpg</a:t>
            </a:r>
            <a:r>
              <a:rPr lang="en" dirty="0">
                <a:solidFill>
                  <a:schemeClr val="dk1"/>
                </a:solidFill>
              </a:rPr>
              <a:t> 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AutoNum type="arabicPeriod"/>
            </a:pPr>
            <a:r>
              <a:rPr lang="en" dirty="0">
                <a:solidFill>
                  <a:schemeClr val="dk1"/>
                </a:solidFill>
              </a:rPr>
              <a:t>Deviantart, </a:t>
            </a:r>
            <a:r>
              <a:rPr lang="en" u="sng" dirty="0">
                <a:solidFill>
                  <a:schemeClr val="dk1"/>
                </a:solidFill>
              </a:rPr>
              <a:t>Michael Jackson</a:t>
            </a:r>
            <a:r>
              <a:rPr lang="en" dirty="0">
                <a:solidFill>
                  <a:schemeClr val="dk1"/>
                </a:solidFill>
              </a:rPr>
              <a:t>, 4/25/16, </a:t>
            </a:r>
            <a:r>
              <a:rPr lang="en" u="sng" dirty="0">
                <a:solidFill>
                  <a:schemeClr val="hlink"/>
                </a:solidFill>
                <a:hlinkClick r:id="rId4"/>
              </a:rPr>
              <a:t>http://mj-fan58.deviantart.com/art/Michael-Jackson-As-Cartoon-168423669</a:t>
            </a:r>
            <a:r>
              <a:rPr lang="en" dirty="0">
                <a:solidFill>
                  <a:schemeClr val="dk1"/>
                </a:solidFill>
              </a:rPr>
              <a:t> 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AutoNum type="arabicPeriod"/>
            </a:pPr>
            <a:r>
              <a:rPr lang="en" dirty="0">
                <a:solidFill>
                  <a:schemeClr val="dk1"/>
                </a:solidFill>
              </a:rPr>
              <a:t>Flickr, </a:t>
            </a:r>
            <a:r>
              <a:rPr lang="en" u="sng" dirty="0">
                <a:solidFill>
                  <a:schemeClr val="dk1"/>
                </a:solidFill>
              </a:rPr>
              <a:t>Michael Jackson</a:t>
            </a:r>
            <a:r>
              <a:rPr lang="en" dirty="0">
                <a:solidFill>
                  <a:schemeClr val="dk1"/>
                </a:solidFill>
              </a:rPr>
              <a:t>, 4/25/16, </a:t>
            </a:r>
            <a:r>
              <a:rPr lang="en" u="sng" dirty="0">
                <a:solidFill>
                  <a:schemeClr val="hlink"/>
                </a:solidFill>
                <a:hlinkClick r:id="rId5"/>
              </a:rPr>
              <a:t>https://www.flickr.com/photos/vectorportal/6996042387</a:t>
            </a:r>
            <a:r>
              <a:rPr lang="en" dirty="0">
                <a:solidFill>
                  <a:schemeClr val="dk1"/>
                </a:solidFill>
              </a:rPr>
              <a:t> 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AutoNum type="arabicPeriod"/>
            </a:pPr>
            <a:r>
              <a:rPr lang="en" dirty="0">
                <a:solidFill>
                  <a:schemeClr val="dk1"/>
                </a:solidFill>
              </a:rPr>
              <a:t>Pixabay, </a:t>
            </a:r>
            <a:r>
              <a:rPr lang="en" u="sng" dirty="0">
                <a:solidFill>
                  <a:schemeClr val="dk1"/>
                </a:solidFill>
              </a:rPr>
              <a:t>Playground</a:t>
            </a:r>
            <a:r>
              <a:rPr lang="en" dirty="0">
                <a:solidFill>
                  <a:schemeClr val="dk1"/>
                </a:solidFill>
              </a:rPr>
              <a:t>, 4/25/16</a:t>
            </a:r>
            <a:r>
              <a:rPr lang="en" u="sng" dirty="0">
                <a:solidFill>
                  <a:schemeClr val="hlink"/>
                </a:solidFill>
                <a:hlinkClick r:id="rId6"/>
              </a:rPr>
              <a:t>https://pixabay.com/en/photos/playground/?cat=people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AutoNum type="arabicPeriod"/>
            </a:pPr>
            <a:r>
              <a:rPr lang="en" dirty="0">
                <a:solidFill>
                  <a:schemeClr val="dk1"/>
                </a:solidFill>
              </a:rPr>
              <a:t>Wikimedia, </a:t>
            </a:r>
            <a:r>
              <a:rPr lang="en" u="sng" dirty="0">
                <a:solidFill>
                  <a:schemeClr val="dk1"/>
                </a:solidFill>
              </a:rPr>
              <a:t>Thumbs Up</a:t>
            </a:r>
            <a:r>
              <a:rPr lang="en" dirty="0">
                <a:solidFill>
                  <a:schemeClr val="dk1"/>
                </a:solidFill>
              </a:rPr>
              <a:t>, 4/25/16, </a:t>
            </a:r>
            <a:r>
              <a:rPr lang="en" u="sng" dirty="0">
                <a:solidFill>
                  <a:schemeClr val="hlink"/>
                </a:solidFill>
                <a:hlinkClick r:id="rId7"/>
              </a:rPr>
              <a:t>https://commons.wikimedia.org/wiki/File:Thumbs_up_font_awesome.svg</a:t>
            </a:r>
            <a:r>
              <a:rPr lang="en" dirty="0">
                <a:solidFill>
                  <a:schemeClr val="dk1"/>
                </a:solidFill>
              </a:rPr>
              <a:t> 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  <p:transition advTm="4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>
              <a:spcBef>
                <a:spcPts val="0"/>
              </a:spcBef>
              <a:buNone/>
            </a:pPr>
            <a:r>
              <a:rPr lang="en"/>
              <a:t> Good  Citizenship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000000"/>
                </a:solidFill>
              </a:rPr>
              <a:t>By: David Adan Roman Jr </a:t>
            </a:r>
          </a:p>
        </p:txBody>
      </p:sp>
    </p:spTree>
  </p:cSld>
  <p:clrMapOvr>
    <a:masterClrMapping/>
  </p:clrMapOvr>
  <p:transition advTm="4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/>
        </p:nvSpPr>
        <p:spPr>
          <a:xfrm>
            <a:off x="1026500" y="3479967"/>
            <a:ext cx="3000000" cy="100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61" name="Shape 61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13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Shape 62"/>
          <p:cNvPicPr preferRelativeResize="0"/>
          <p:nvPr/>
        </p:nvPicPr>
        <p:blipFill rotWithShape="1">
          <a:blip r:embed="rId4" cstate="print">
            <a:alphaModFix/>
          </a:blip>
          <a:srcRect l="17995" r="17988"/>
          <a:stretch/>
        </p:blipFill>
        <p:spPr>
          <a:xfrm>
            <a:off x="8244850" y="2053035"/>
            <a:ext cx="840900" cy="1572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Shape 63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3741899" y="1801216"/>
            <a:ext cx="1518311" cy="2824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Shape 64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5246576" y="1645203"/>
            <a:ext cx="793401" cy="793401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Shape 65"/>
          <p:cNvSpPr txBox="1"/>
          <p:nvPr/>
        </p:nvSpPr>
        <p:spPr>
          <a:xfrm>
            <a:off x="0" y="6064600"/>
            <a:ext cx="3000000" cy="79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6" name="Shape 66"/>
          <p:cNvSpPr txBox="1"/>
          <p:nvPr/>
        </p:nvSpPr>
        <p:spPr>
          <a:xfrm>
            <a:off x="5929800" y="6012000"/>
            <a:ext cx="3000000" cy="89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7" name="Shape 67"/>
          <p:cNvSpPr txBox="1"/>
          <p:nvPr/>
        </p:nvSpPr>
        <p:spPr>
          <a:xfrm>
            <a:off x="5872075" y="6064600"/>
            <a:ext cx="3271800" cy="79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8" name="Shape 68"/>
          <p:cNvSpPr/>
          <p:nvPr/>
        </p:nvSpPr>
        <p:spPr>
          <a:xfrm>
            <a:off x="3591925" y="0"/>
            <a:ext cx="1791000" cy="164520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Run!Run away from that man!</a:t>
            </a:r>
          </a:p>
        </p:txBody>
      </p:sp>
      <p:pic>
        <p:nvPicPr>
          <p:cNvPr id="69" name="Shape 69"/>
          <p:cNvPicPr preferRelativeResize="0"/>
          <p:nvPr/>
        </p:nvPicPr>
        <p:blipFill rotWithShape="1">
          <a:blip r:embed="rId7" cstate="print">
            <a:alphaModFix/>
          </a:blip>
          <a:srcRect/>
          <a:stretch/>
        </p:blipFill>
        <p:spPr>
          <a:xfrm rot="1">
            <a:off x="1967700" y="1654287"/>
            <a:ext cx="1624224" cy="2824767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Shape 70"/>
          <p:cNvSpPr txBox="1"/>
          <p:nvPr/>
        </p:nvSpPr>
        <p:spPr>
          <a:xfrm>
            <a:off x="0" y="4625967"/>
            <a:ext cx="3000000" cy="157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-146950" y="-298000"/>
            <a:ext cx="8520600" cy="108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2" name="Shape 72"/>
          <p:cNvSpPr txBox="1"/>
          <p:nvPr/>
        </p:nvSpPr>
        <p:spPr>
          <a:xfrm>
            <a:off x="2369725" y="5405167"/>
            <a:ext cx="5252700" cy="79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000" kern="0">
                <a:solidFill>
                  <a:srgbClr val="F3F3F3"/>
                </a:solidFill>
                <a:cs typeface="Arial"/>
                <a:sym typeface="Arial"/>
              </a:rPr>
              <a:t>Bad Behavior      </a:t>
            </a:r>
          </a:p>
        </p:txBody>
      </p:sp>
    </p:spTree>
  </p:cSld>
  <p:clrMapOvr>
    <a:masterClrMapping/>
  </p:clrMapOvr>
  <p:transition advTm="400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Shape 77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4761675" y="2511700"/>
            <a:ext cx="1200850" cy="2569832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Shape 78"/>
          <p:cNvSpPr txBox="1"/>
          <p:nvPr/>
        </p:nvSpPr>
        <p:spPr>
          <a:xfrm>
            <a:off x="1070200" y="5879567"/>
            <a:ext cx="8013600" cy="97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Positive </a:t>
            </a:r>
          </a:p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79" name="Shape 79"/>
          <p:cNvPicPr preferRelativeResize="0"/>
          <p:nvPr/>
        </p:nvPicPr>
        <p:blipFill rotWithShape="1">
          <a:blip r:embed="rId5" cstate="print">
            <a:alphaModFix/>
          </a:blip>
          <a:srcRect/>
          <a:stretch/>
        </p:blipFill>
        <p:spPr>
          <a:xfrm rot="1">
            <a:off x="1891275" y="3153989"/>
            <a:ext cx="1624224" cy="2824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Shape 80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6589425" y="2511731"/>
            <a:ext cx="1518300" cy="2329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Shape 81"/>
          <p:cNvPicPr preferRelativeResize="0"/>
          <p:nvPr/>
        </p:nvPicPr>
        <p:blipFill>
          <a:blip r:embed="rId7" cstate="print">
            <a:alphaModFix/>
          </a:blip>
          <a:stretch>
            <a:fillRect/>
          </a:stretch>
        </p:blipFill>
        <p:spPr>
          <a:xfrm>
            <a:off x="7289296" y="1965633"/>
            <a:ext cx="589050" cy="7570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Shape 82"/>
          <p:cNvSpPr/>
          <p:nvPr/>
        </p:nvSpPr>
        <p:spPr>
          <a:xfrm>
            <a:off x="6906825" y="960967"/>
            <a:ext cx="1200900" cy="129600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Hey you stop and fight me.</a:t>
            </a:r>
          </a:p>
        </p:txBody>
      </p:sp>
      <p:sp>
        <p:nvSpPr>
          <p:cNvPr id="83" name="Shape 83"/>
          <p:cNvSpPr txBox="1"/>
          <p:nvPr/>
        </p:nvSpPr>
        <p:spPr>
          <a:xfrm>
            <a:off x="-982825" y="1528867"/>
            <a:ext cx="262200" cy="97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title" idx="4294967295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Bibliography </a:t>
            </a:r>
          </a:p>
        </p:txBody>
      </p:sp>
      <p:sp>
        <p:nvSpPr>
          <p:cNvPr id="89" name="Shape 89"/>
          <p:cNvSpPr txBox="1">
            <a:spLocks noGrp="1"/>
          </p:cNvSpPr>
          <p:nvPr>
            <p:ph type="body" idx="4294967295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n">
                <a:solidFill>
                  <a:srgbClr val="000000"/>
                </a:solidFill>
              </a:rPr>
              <a:t>Gstatic,Velma runing scared 4-6-16</a:t>
            </a:r>
            <a:r>
              <a:rPr lang="en"/>
              <a:t> </a:t>
            </a:r>
            <a:r>
              <a:rPr lang="en" sz="1400" u="sng">
                <a:solidFill>
                  <a:schemeClr val="accent5"/>
                </a:solidFill>
                <a:hlinkClick r:id="rId3"/>
              </a:rPr>
              <a:t>https://encrypted-tbn3.gstatic.com/images?q=tbn:ANd9GcR4wf2GWM6pYODaNOo0so8sx7wXjP-kqXQos-jzBbWEpgPJaUyg1g</a:t>
            </a:r>
            <a:r>
              <a:rPr lang="en" sz="1400">
                <a:solidFill>
                  <a:schemeClr val="dk1"/>
                </a:solidFill>
              </a:rPr>
              <a:t> 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</a:rPr>
              <a:t>  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</a:pPr>
            <a:r>
              <a:rPr lang="en" sz="1400">
                <a:solidFill>
                  <a:schemeClr val="dk1"/>
                </a:solidFill>
              </a:rPr>
              <a:t> Pixabay, Mad </a:t>
            </a:r>
            <a:r>
              <a:rPr lang="en" sz="1400" u="sng">
                <a:solidFill>
                  <a:schemeClr val="accent5"/>
                </a:solidFill>
                <a:hlinkClick r:id="rId4"/>
              </a:rPr>
              <a:t>https://pixabay.com/en/photos/mad/</a:t>
            </a:r>
            <a:r>
              <a:rPr lang="en" sz="1400">
                <a:solidFill>
                  <a:schemeClr val="dk1"/>
                </a:solidFill>
              </a:rPr>
              <a:t>                                                                                                            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</a:pPr>
            <a:r>
              <a:rPr lang="en" sz="1400">
                <a:solidFill>
                  <a:schemeClr val="dk1"/>
                </a:solidFill>
              </a:rPr>
              <a:t> Wikipedia ,Camera </a:t>
            </a:r>
            <a:r>
              <a:rPr lang="en" sz="1400" u="sng">
                <a:solidFill>
                  <a:schemeClr val="accent5"/>
                </a:solidFill>
                <a:hlinkClick r:id="rId5"/>
              </a:rPr>
              <a:t>https://en.wikipedia.org/wiki/Camera</a:t>
            </a:r>
            <a:r>
              <a:rPr lang="en" sz="1400">
                <a:solidFill>
                  <a:schemeClr val="dk1"/>
                </a:solidFill>
              </a:rPr>
              <a:t> 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</a:pPr>
            <a:r>
              <a:rPr lang="en" sz="1400">
                <a:solidFill>
                  <a:schemeClr val="dk1"/>
                </a:solidFill>
              </a:rPr>
              <a:t>Deviant art, Slenderman </a:t>
            </a:r>
            <a:r>
              <a:rPr lang="en" sz="1400" u="sng">
                <a:solidFill>
                  <a:schemeClr val="accent5"/>
                </a:solidFill>
                <a:hlinkClick r:id="rId6"/>
              </a:rPr>
              <a:t>http://code311.deviantart.com/art/SLENDER-MAN-314862249</a:t>
            </a:r>
            <a:r>
              <a:rPr lang="en" sz="1400">
                <a:solidFill>
                  <a:schemeClr val="dk1"/>
                </a:solidFill>
              </a:rPr>
              <a:t> 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</a:pPr>
            <a:r>
              <a:rPr lang="en" sz="1400">
                <a:solidFill>
                  <a:schemeClr val="dk1"/>
                </a:solidFill>
              </a:rPr>
              <a:t>Wikipedia,a night  </a:t>
            </a:r>
            <a:r>
              <a:rPr lang="en" sz="1400" u="sng">
                <a:solidFill>
                  <a:schemeClr val="hlink"/>
                </a:solidFill>
                <a:hlinkClick r:id="rId7"/>
              </a:rPr>
              <a:t>https://en.wikipedia.org/wiki/North_Philadelphia</a:t>
            </a:r>
            <a:r>
              <a:rPr lang="en" sz="1400">
                <a:solidFill>
                  <a:schemeClr val="dk1"/>
                </a:solidFill>
              </a:rPr>
              <a:t> 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</a:pPr>
            <a:r>
              <a:rPr lang="en" sz="1400">
                <a:solidFill>
                  <a:schemeClr val="dk1"/>
                </a:solidFill>
              </a:rPr>
              <a:t>Pixabay,sword   </a:t>
            </a:r>
            <a:r>
              <a:rPr lang="en" sz="1400" u="sng">
                <a:solidFill>
                  <a:schemeClr val="hlink"/>
                </a:solidFill>
                <a:hlinkClick r:id="rId8"/>
              </a:rPr>
              <a:t>https://pixabay.com/en/photos/medieval%20sword/</a:t>
            </a:r>
            <a:r>
              <a:rPr lang="en" sz="1400">
                <a:solidFill>
                  <a:schemeClr val="dk1"/>
                </a:solidFill>
              </a:rPr>
              <a:t> </a:t>
            </a:r>
          </a:p>
        </p:txBody>
      </p:sp>
    </p:spTree>
  </p:cSld>
  <p:clrMapOvr>
    <a:masterClrMapping/>
  </p:clrMapOvr>
  <p:transition advTm="400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Be Nice to People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By: Cristina Valdez</a:t>
            </a:r>
          </a:p>
        </p:txBody>
      </p:sp>
      <p:pic>
        <p:nvPicPr>
          <p:cNvPr id="56" name="Shape 56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1812143">
            <a:off x="418511" y="4087315"/>
            <a:ext cx="2673952" cy="1763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Shape 57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-1140792">
            <a:off x="6416729" y="3867946"/>
            <a:ext cx="1849139" cy="2465537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Shape 58"/>
          <p:cNvSpPr txBox="1"/>
          <p:nvPr/>
        </p:nvSpPr>
        <p:spPr>
          <a:xfrm>
            <a:off x="311700" y="5639733"/>
            <a:ext cx="2628300" cy="464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</p:cSld>
  <p:clrMapOvr>
    <a:masterClrMapping/>
  </p:clrMapOvr>
  <p:transition advTm="4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-149600" y="5569233"/>
            <a:ext cx="8924400" cy="1288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r>
              <a:rPr lang="en"/>
              <a:t>   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62" name="Shape 62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Shape 63"/>
          <p:cNvPicPr preferRelativeResize="0"/>
          <p:nvPr/>
        </p:nvPicPr>
        <p:blipFill rotWithShape="1">
          <a:blip r:embed="rId4" cstate="print">
            <a:alphaModFix/>
          </a:blip>
          <a:srcRect l="15106" t="20689" r="13229" b="8116"/>
          <a:stretch/>
        </p:blipFill>
        <p:spPr>
          <a:xfrm>
            <a:off x="3138912" y="4673542"/>
            <a:ext cx="2347376" cy="1749033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Shape 64"/>
          <p:cNvSpPr txBox="1"/>
          <p:nvPr/>
        </p:nvSpPr>
        <p:spPr>
          <a:xfrm>
            <a:off x="2439425" y="398900"/>
            <a:ext cx="4361100" cy="29612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4800" kern="0">
                <a:solidFill>
                  <a:srgbClr val="000000"/>
                </a:solidFill>
                <a:cs typeface="Arial"/>
                <a:sym typeface="Arial"/>
              </a:rPr>
              <a:t>Bad behavior or Bad Citizen 😢</a:t>
            </a:r>
          </a:p>
        </p:txBody>
      </p:sp>
      <p:sp>
        <p:nvSpPr>
          <p:cNvPr id="65" name="Shape 65"/>
          <p:cNvSpPr/>
          <p:nvPr/>
        </p:nvSpPr>
        <p:spPr>
          <a:xfrm flipH="1">
            <a:off x="388825" y="3202167"/>
            <a:ext cx="2750100" cy="1964000"/>
          </a:xfrm>
          <a:prstGeom prst="cloudCallout">
            <a:avLst>
              <a:gd name="adj1" fmla="val -48832"/>
              <a:gd name="adj2" fmla="val 56463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Why is he so annoying!!!!</a:t>
            </a:r>
          </a:p>
        </p:txBody>
      </p:sp>
      <p:sp>
        <p:nvSpPr>
          <p:cNvPr id="66" name="Shape 66"/>
          <p:cNvSpPr/>
          <p:nvPr/>
        </p:nvSpPr>
        <p:spPr>
          <a:xfrm>
            <a:off x="5132000" y="2869033"/>
            <a:ext cx="2105700" cy="1641600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Hi Brandon, how was your day.</a:t>
            </a:r>
          </a:p>
        </p:txBody>
      </p:sp>
      <p:cxnSp>
        <p:nvCxnSpPr>
          <p:cNvPr id="67" name="Shape 67"/>
          <p:cNvCxnSpPr/>
          <p:nvPr/>
        </p:nvCxnSpPr>
        <p:spPr>
          <a:xfrm rot="10800000">
            <a:off x="2186375" y="1534367"/>
            <a:ext cx="11400" cy="15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</p:spTree>
  </p:cSld>
  <p:clrMapOvr>
    <a:masterClrMapping/>
  </p:clrMapOvr>
  <p:transition advTm="400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Shape 63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68137" y="8946"/>
            <a:ext cx="8819578" cy="6652303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Shape 64"/>
          <p:cNvSpPr txBox="1"/>
          <p:nvPr/>
        </p:nvSpPr>
        <p:spPr>
          <a:xfrm>
            <a:off x="68150" y="4325427"/>
            <a:ext cx="4599000" cy="58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5" name="Shape 65"/>
          <p:cNvSpPr txBox="1"/>
          <p:nvPr/>
        </p:nvSpPr>
        <p:spPr>
          <a:xfrm>
            <a:off x="2314625" y="5504400"/>
            <a:ext cx="3207000" cy="982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000" kern="0">
                <a:solidFill>
                  <a:srgbClr val="000000"/>
                </a:solidFill>
                <a:cs typeface="Arial"/>
                <a:sym typeface="Arial"/>
              </a:rPr>
              <a:t>Bad Citizen</a:t>
            </a:r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😣   </a:t>
            </a:r>
          </a:p>
        </p:txBody>
      </p:sp>
      <p:sp>
        <p:nvSpPr>
          <p:cNvPr id="66" name="Shape 66"/>
          <p:cNvSpPr txBox="1"/>
          <p:nvPr/>
        </p:nvSpPr>
        <p:spPr>
          <a:xfrm>
            <a:off x="5113325" y="4325433"/>
            <a:ext cx="3766800" cy="464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67" name="Shape 67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4667161" y="4156149"/>
            <a:ext cx="778899" cy="1291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Shape 68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2489706" y="4464936"/>
            <a:ext cx="1269769" cy="982632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Shape 69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6052175" y="3936397"/>
            <a:ext cx="1388425" cy="1851232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Shape 70"/>
          <p:cNvSpPr txBox="1"/>
          <p:nvPr/>
        </p:nvSpPr>
        <p:spPr>
          <a:xfrm>
            <a:off x="113600" y="5293816"/>
            <a:ext cx="4508100" cy="464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1" name="Shape 71"/>
          <p:cNvSpPr/>
          <p:nvPr/>
        </p:nvSpPr>
        <p:spPr>
          <a:xfrm>
            <a:off x="1482525" y="2341829"/>
            <a:ext cx="2594700" cy="1601200"/>
          </a:xfrm>
          <a:prstGeom prst="wedgeRectCallout">
            <a:avLst>
              <a:gd name="adj1" fmla="val 81147"/>
              <a:gd name="adj2" fmla="val 7280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Help I Fell!!!</a:t>
            </a:r>
          </a:p>
        </p:txBody>
      </p:sp>
      <p:sp>
        <p:nvSpPr>
          <p:cNvPr id="72" name="Shape 72"/>
          <p:cNvSpPr/>
          <p:nvPr/>
        </p:nvSpPr>
        <p:spPr>
          <a:xfrm>
            <a:off x="4228525" y="1466597"/>
            <a:ext cx="2306100" cy="2085200"/>
          </a:xfrm>
          <a:prstGeom prst="wedgeEllipseCallout">
            <a:avLst>
              <a:gd name="adj1" fmla="val 57244"/>
              <a:gd name="adj2" fmla="val 79514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Haha You fell you loser!!</a:t>
            </a:r>
          </a:p>
        </p:txBody>
      </p:sp>
      <p:sp>
        <p:nvSpPr>
          <p:cNvPr id="73" name="Shape 73"/>
          <p:cNvSpPr/>
          <p:nvPr/>
        </p:nvSpPr>
        <p:spPr>
          <a:xfrm>
            <a:off x="7276550" y="677733"/>
            <a:ext cx="1388400" cy="145240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4" name="Shape 74"/>
          <p:cNvSpPr/>
          <p:nvPr/>
        </p:nvSpPr>
        <p:spPr>
          <a:xfrm>
            <a:off x="7639612" y="1493513"/>
            <a:ext cx="771525" cy="423567"/>
          </a:xfrm>
          <a:custGeom>
            <a:avLst/>
            <a:gdLst/>
            <a:ahLst/>
            <a:cxnLst/>
            <a:rect l="0" t="0" r="0" b="0"/>
            <a:pathLst>
              <a:path w="30861" h="12707" extrusionOk="0">
                <a:moveTo>
                  <a:pt x="0" y="12707"/>
                </a:moveTo>
                <a:cubicBezTo>
                  <a:pt x="2085" y="6460"/>
                  <a:pt x="8542" y="0"/>
                  <a:pt x="15128" y="0"/>
                </a:cubicBezTo>
                <a:cubicBezTo>
                  <a:pt x="20903" y="0"/>
                  <a:pt x="25085" y="7261"/>
                  <a:pt x="30861" y="7261"/>
                </a:cubicBezTo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sp>
      <p:sp>
        <p:nvSpPr>
          <p:cNvPr id="75" name="Shape 75"/>
          <p:cNvSpPr/>
          <p:nvPr/>
        </p:nvSpPr>
        <p:spPr>
          <a:xfrm>
            <a:off x="7715256" y="1000467"/>
            <a:ext cx="121025" cy="342900"/>
          </a:xfrm>
          <a:custGeom>
            <a:avLst/>
            <a:gdLst/>
            <a:ahLst/>
            <a:cxnLst/>
            <a:rect l="0" t="0" r="0" b="0"/>
            <a:pathLst>
              <a:path w="4841" h="10287" extrusionOk="0">
                <a:moveTo>
                  <a:pt x="0" y="0"/>
                </a:moveTo>
                <a:cubicBezTo>
                  <a:pt x="1198" y="3595"/>
                  <a:pt x="3146" y="6897"/>
                  <a:pt x="4841" y="10287"/>
                </a:cubicBezTo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sp>
      <p:sp>
        <p:nvSpPr>
          <p:cNvPr id="76" name="Shape 76"/>
          <p:cNvSpPr/>
          <p:nvPr/>
        </p:nvSpPr>
        <p:spPr>
          <a:xfrm>
            <a:off x="8032930" y="939933"/>
            <a:ext cx="90775" cy="242067"/>
          </a:xfrm>
          <a:custGeom>
            <a:avLst/>
            <a:gdLst/>
            <a:ahLst/>
            <a:cxnLst/>
            <a:rect l="0" t="0" r="0" b="0"/>
            <a:pathLst>
              <a:path w="3631" h="7262" extrusionOk="0">
                <a:moveTo>
                  <a:pt x="0" y="0"/>
                </a:moveTo>
                <a:cubicBezTo>
                  <a:pt x="1211" y="2420"/>
                  <a:pt x="2420" y="4841"/>
                  <a:pt x="3631" y="7262"/>
                </a:cubicBezTo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sp>
    </p:spTree>
  </p:cSld>
  <p:clrMapOvr>
    <a:masterClrMapping/>
  </p:clrMapOvr>
  <p:transition advTm="400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Shape 81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13363" y="96100"/>
            <a:ext cx="8992697" cy="6761899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Shape 82"/>
          <p:cNvSpPr txBox="1"/>
          <p:nvPr/>
        </p:nvSpPr>
        <p:spPr>
          <a:xfrm>
            <a:off x="181775" y="6027100"/>
            <a:ext cx="6504900" cy="2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83" name="Shape 83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6130204" y="3910225"/>
            <a:ext cx="1070725" cy="1427633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Shape 84"/>
          <p:cNvSpPr txBox="1"/>
          <p:nvPr/>
        </p:nvSpPr>
        <p:spPr>
          <a:xfrm>
            <a:off x="0" y="5557100"/>
            <a:ext cx="4508100" cy="29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85" name="Shape 85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3060619" y="4204427"/>
            <a:ext cx="1084427" cy="839199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Shape 86"/>
          <p:cNvSpPr txBox="1"/>
          <p:nvPr/>
        </p:nvSpPr>
        <p:spPr>
          <a:xfrm>
            <a:off x="234375" y="6458633"/>
            <a:ext cx="7594200" cy="44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87" name="Shape 87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4551562" y="3840742"/>
            <a:ext cx="684574" cy="1135065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Shape 88"/>
          <p:cNvSpPr/>
          <p:nvPr/>
        </p:nvSpPr>
        <p:spPr>
          <a:xfrm>
            <a:off x="1773887" y="1585567"/>
            <a:ext cx="2734200" cy="1617600"/>
          </a:xfrm>
          <a:prstGeom prst="wedgeRectCallout">
            <a:avLst>
              <a:gd name="adj1" fmla="val 61067"/>
              <a:gd name="adj2" fmla="val 99623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Ouch, I need help!!</a:t>
            </a:r>
          </a:p>
        </p:txBody>
      </p:sp>
      <p:sp>
        <p:nvSpPr>
          <p:cNvPr id="89" name="Shape 89"/>
          <p:cNvSpPr/>
          <p:nvPr/>
        </p:nvSpPr>
        <p:spPr>
          <a:xfrm>
            <a:off x="4801325" y="1182000"/>
            <a:ext cx="2121000" cy="2021200"/>
          </a:xfrm>
          <a:prstGeom prst="wedgeRoundRectCallout">
            <a:avLst>
              <a:gd name="adj1" fmla="val 51224"/>
              <a:gd name="adj2" fmla="val 95444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Are you okay, what can I help you with?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2632250" y="5462333"/>
            <a:ext cx="3312900" cy="1135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000" kern="0">
                <a:solidFill>
                  <a:srgbClr val="000000"/>
                </a:solidFill>
                <a:cs typeface="Arial"/>
                <a:sym typeface="Arial"/>
              </a:rPr>
              <a:t>Good Citizen</a:t>
            </a:r>
          </a:p>
        </p:txBody>
      </p:sp>
      <p:sp>
        <p:nvSpPr>
          <p:cNvPr id="91" name="Shape 91"/>
          <p:cNvSpPr/>
          <p:nvPr/>
        </p:nvSpPr>
        <p:spPr>
          <a:xfrm>
            <a:off x="5234275" y="5546800"/>
            <a:ext cx="605100" cy="839200"/>
          </a:xfrm>
          <a:prstGeom prst="smileyFace">
            <a:avLst>
              <a:gd name="adj" fmla="val 4653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sz="20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</p:cSld>
  <p:clrMapOvr>
    <a:masterClrMapping/>
  </p:clrMapOvr>
  <p:transition advTm="400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Bibliography</a:t>
            </a:r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" sz="1400">
                <a:solidFill>
                  <a:schemeClr val="dk1"/>
                </a:solidFill>
              </a:rPr>
              <a:t>Commons Wikimedia,</a:t>
            </a:r>
            <a:r>
              <a:rPr lang="en" sz="1400" u="sng">
                <a:solidFill>
                  <a:schemeClr val="dk1"/>
                </a:solidFill>
              </a:rPr>
              <a:t>outside</a:t>
            </a:r>
            <a:r>
              <a:rPr lang="en" sz="1400">
                <a:solidFill>
                  <a:schemeClr val="dk1"/>
                </a:solidFill>
              </a:rPr>
              <a:t> , 4-25-16,</a:t>
            </a:r>
            <a:r>
              <a:rPr lang="en" sz="1400" u="sng">
                <a:solidFill>
                  <a:schemeClr val="hlink"/>
                </a:solidFill>
                <a:hlinkClick r:id="rId3"/>
              </a:rPr>
              <a:t>https://commons.wikimedia.org/wiki/File:Walkway_outside_Golden_Library,_NMU.jpg</a:t>
            </a:r>
            <a:r>
              <a:rPr lang="en" sz="1400">
                <a:solidFill>
                  <a:schemeClr val="dk1"/>
                </a:solidFill>
              </a:rPr>
              <a:t> 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en" sz="1400">
                <a:solidFill>
                  <a:schemeClr val="dk1"/>
                </a:solidFill>
              </a:rPr>
              <a:t>Commons Wikimedia, </a:t>
            </a:r>
            <a:r>
              <a:rPr lang="en" sz="1400" u="sng">
                <a:solidFill>
                  <a:schemeClr val="dk1"/>
                </a:solidFill>
              </a:rPr>
              <a:t>bike</a:t>
            </a:r>
            <a:r>
              <a:rPr lang="en" sz="1400">
                <a:solidFill>
                  <a:schemeClr val="dk1"/>
                </a:solidFill>
              </a:rPr>
              <a:t>, 2-25-26, </a:t>
            </a:r>
            <a:r>
              <a:rPr lang="en" sz="1400" u="sng">
                <a:solidFill>
                  <a:schemeClr val="hlink"/>
                </a:solidFill>
                <a:hlinkClick r:id="rId4"/>
              </a:rPr>
              <a:t>https://commons.wikimedia.org/wiki/File:USDOT_highway_sign_bicycle_symbol_-_black.svg</a:t>
            </a:r>
            <a:r>
              <a:rPr lang="en" sz="1400">
                <a:solidFill>
                  <a:schemeClr val="dk1"/>
                </a:solidFill>
              </a:rPr>
              <a:t> 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en" sz="1400">
                <a:solidFill>
                  <a:schemeClr val="dk1"/>
                </a:solidFill>
              </a:rPr>
              <a:t>Wikimedia, </a:t>
            </a:r>
            <a:r>
              <a:rPr lang="en" sz="1400" u="sng">
                <a:solidFill>
                  <a:schemeClr val="dk1"/>
                </a:solidFill>
              </a:rPr>
              <a:t>boy</a:t>
            </a:r>
            <a:r>
              <a:rPr lang="en" sz="1400">
                <a:solidFill>
                  <a:schemeClr val="dk1"/>
                </a:solidFill>
              </a:rPr>
              <a:t>, 2-25-16, </a:t>
            </a:r>
            <a:r>
              <a:rPr lang="en" sz="1400" u="sng">
                <a:solidFill>
                  <a:schemeClr val="hlink"/>
                </a:solidFill>
                <a:hlinkClick r:id="rId5"/>
              </a:rPr>
              <a:t>https://en.wikipedia.org/wiki/Cyanide_%26_Happiness</a:t>
            </a:r>
            <a:r>
              <a:rPr lang="en" sz="1400">
                <a:solidFill>
                  <a:schemeClr val="dk1"/>
                </a:solidFill>
              </a:rPr>
              <a:t> 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en" sz="1400">
                <a:solidFill>
                  <a:schemeClr val="dk1"/>
                </a:solidFill>
              </a:rPr>
              <a:t>Pixabay, </a:t>
            </a:r>
            <a:r>
              <a:rPr lang="en" sz="1400" u="sng">
                <a:solidFill>
                  <a:schemeClr val="dk1"/>
                </a:solidFill>
              </a:rPr>
              <a:t>character fallen</a:t>
            </a:r>
            <a:r>
              <a:rPr lang="en" sz="1400">
                <a:solidFill>
                  <a:schemeClr val="dk1"/>
                </a:solidFill>
              </a:rPr>
              <a:t>, 2-25-26, </a:t>
            </a:r>
            <a:r>
              <a:rPr lang="en" sz="1400" u="sng">
                <a:solidFill>
                  <a:schemeClr val="hlink"/>
                </a:solidFill>
                <a:hlinkClick r:id="rId6"/>
              </a:rPr>
              <a:t>https://pixabay.com/en/photos/stick%20figure</a:t>
            </a:r>
          </a:p>
          <a:p>
            <a:pPr marL="2286000" lvl="0" indent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</a:rPr>
              <a:t>Title Screen</a:t>
            </a: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</a:rPr>
              <a:t> Commons Wikimedia, </a:t>
            </a:r>
            <a:r>
              <a:rPr lang="en" sz="1400" u="sng">
                <a:solidFill>
                  <a:schemeClr val="dk1"/>
                </a:solidFill>
              </a:rPr>
              <a:t>bike</a:t>
            </a:r>
            <a:r>
              <a:rPr lang="en" sz="1400">
                <a:solidFill>
                  <a:schemeClr val="dk1"/>
                </a:solidFill>
              </a:rPr>
              <a:t>, 2-25-26, </a:t>
            </a:r>
            <a:r>
              <a:rPr lang="en" sz="1400" u="sng">
                <a:solidFill>
                  <a:schemeClr val="hlink"/>
                </a:solidFill>
                <a:hlinkClick r:id="rId4"/>
              </a:rPr>
              <a:t>https://commons.wikimedia.org/wiki/File:USDOT_highway_sign_bicycle_symbol_-_black.svg</a:t>
            </a:r>
            <a:r>
              <a:rPr lang="en" sz="1400">
                <a:solidFill>
                  <a:schemeClr val="dk1"/>
                </a:solidFill>
              </a:rPr>
              <a:t> </a:t>
            </a: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</a:endParaRP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</a:rPr>
              <a:t>Wikimedia, </a:t>
            </a:r>
            <a:r>
              <a:rPr lang="en" sz="1400" u="sng">
                <a:solidFill>
                  <a:schemeClr val="dk1"/>
                </a:solidFill>
              </a:rPr>
              <a:t>boy</a:t>
            </a:r>
            <a:r>
              <a:rPr lang="en" sz="1400">
                <a:solidFill>
                  <a:schemeClr val="dk1"/>
                </a:solidFill>
              </a:rPr>
              <a:t>, 2-25-16, </a:t>
            </a:r>
            <a:r>
              <a:rPr lang="en" sz="1400" u="sng">
                <a:solidFill>
                  <a:schemeClr val="hlink"/>
                </a:solidFill>
                <a:hlinkClick r:id="rId5"/>
              </a:rPr>
              <a:t>https://en.wikipedia.org/wiki/Cyanide_%26_Happiness</a:t>
            </a:r>
            <a:r>
              <a:rPr lang="en" sz="1400">
                <a:solidFill>
                  <a:schemeClr val="dk1"/>
                </a:solidFill>
              </a:rPr>
              <a:t> </a:t>
            </a:r>
          </a:p>
        </p:txBody>
      </p:sp>
    </p:spTree>
  </p:cSld>
  <p:clrMapOvr>
    <a:masterClrMapping/>
  </p:clrMapOvr>
  <p:transition advTm="400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977433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00FFFF"/>
                </a:solidFill>
              </a:rPr>
              <a:t>Think before you say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3870867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00FFFF"/>
                </a:solidFill>
              </a:rPr>
              <a:t>juliangonzalez</a:t>
            </a:r>
          </a:p>
        </p:txBody>
      </p:sp>
    </p:spTree>
  </p:cSld>
  <p:clrMapOvr>
    <a:masterClrMapping/>
  </p:clrMapOvr>
  <p:transition advTm="400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/>
        </p:nvSpPr>
        <p:spPr>
          <a:xfrm>
            <a:off x="0" y="5968133"/>
            <a:ext cx="5880000" cy="890000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https://encrypted-tbn3.gstatic.com/images?q=tbn:ANd9GcSY4XAcO0W0uaksT7N7JUnTrdbtcts4AfXVjQGz_7GZmFUKQmyYpQHxamU</a:t>
            </a:r>
          </a:p>
        </p:txBody>
      </p:sp>
      <p:pic>
        <p:nvPicPr>
          <p:cNvPr id="61" name="Shape 61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-57525" y="3315799"/>
            <a:ext cx="2878204" cy="2558404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Shape 62"/>
          <p:cNvSpPr/>
          <p:nvPr/>
        </p:nvSpPr>
        <p:spPr>
          <a:xfrm>
            <a:off x="2312725" y="1457433"/>
            <a:ext cx="2704200" cy="2761600"/>
          </a:xfrm>
          <a:prstGeom prst="wedgeEllipseCallout">
            <a:avLst>
              <a:gd name="adj1" fmla="val -71697"/>
              <a:gd name="adj2" fmla="val 4667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b="1" kern="0">
                <a:solidFill>
                  <a:srgbClr val="000000"/>
                </a:solidFill>
                <a:cs typeface="Arial"/>
                <a:sym typeface="Arial"/>
              </a:rPr>
              <a:t>It’s not my fault your head looks like a booi</a:t>
            </a:r>
          </a:p>
        </p:txBody>
      </p:sp>
      <p:pic>
        <p:nvPicPr>
          <p:cNvPr id="63" name="Shape 63"/>
          <p:cNvPicPr preferRelativeResize="0"/>
          <p:nvPr/>
        </p:nvPicPr>
        <p:blipFill rotWithShape="1">
          <a:blip r:embed="rId5" cstate="print">
            <a:alphaModFix/>
          </a:blip>
          <a:srcRect b="69734"/>
          <a:stretch/>
        </p:blipFill>
        <p:spPr>
          <a:xfrm>
            <a:off x="3709475" y="4771432"/>
            <a:ext cx="881700" cy="475632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Shape 64"/>
          <p:cNvSpPr/>
          <p:nvPr/>
        </p:nvSpPr>
        <p:spPr>
          <a:xfrm>
            <a:off x="4510650" y="3068333"/>
            <a:ext cx="1979100" cy="1580400"/>
          </a:xfrm>
          <a:prstGeom prst="wedgeEllipseCallout">
            <a:avLst>
              <a:gd name="adj1" fmla="val -65256"/>
              <a:gd name="adj2" fmla="val 6164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b="1" kern="0">
                <a:solidFill>
                  <a:srgbClr val="000000"/>
                </a:solidFill>
                <a:cs typeface="Arial"/>
                <a:sym typeface="Arial"/>
              </a:rPr>
              <a:t>hey!</a:t>
            </a:r>
          </a:p>
        </p:txBody>
      </p:sp>
      <p:sp>
        <p:nvSpPr>
          <p:cNvPr id="65" name="Shape 65"/>
          <p:cNvSpPr/>
          <p:nvPr/>
        </p:nvSpPr>
        <p:spPr>
          <a:xfrm>
            <a:off x="0" y="0"/>
            <a:ext cx="3164400" cy="2608400"/>
          </a:xfrm>
          <a:prstGeom prst="noSmoking">
            <a:avLst>
              <a:gd name="adj" fmla="val 1232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6000" kern="0">
                <a:solidFill>
                  <a:srgbClr val="000000"/>
                </a:solidFill>
                <a:cs typeface="Arial"/>
                <a:sym typeface="Arial"/>
              </a:rPr>
              <a:t>no</a:t>
            </a:r>
          </a:p>
        </p:txBody>
      </p:sp>
      <p:sp>
        <p:nvSpPr>
          <p:cNvPr id="66" name="Shape 66"/>
          <p:cNvSpPr txBox="1"/>
          <p:nvPr/>
        </p:nvSpPr>
        <p:spPr>
          <a:xfrm>
            <a:off x="1398000" y="3843300"/>
            <a:ext cx="368400" cy="55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😈</a:t>
            </a:r>
          </a:p>
        </p:txBody>
      </p:sp>
      <p:sp>
        <p:nvSpPr>
          <p:cNvPr id="67" name="Shape 67"/>
          <p:cNvSpPr txBox="1"/>
          <p:nvPr/>
        </p:nvSpPr>
        <p:spPr>
          <a:xfrm>
            <a:off x="3966125" y="4648733"/>
            <a:ext cx="368400" cy="475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😔</a:t>
            </a:r>
          </a:p>
        </p:txBody>
      </p:sp>
    </p:spTree>
  </p:cSld>
  <p:clrMapOvr>
    <a:masterClrMapping/>
  </p:clrMapOvr>
  <p:transition advTm="400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/>
        </p:nvSpPr>
        <p:spPr>
          <a:xfrm>
            <a:off x="0" y="5968133"/>
            <a:ext cx="5822400" cy="89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https://encrypted-tbn3.gstatic.com/images?q=tbn:ANd9GcSY4XAcO0W0uaksT7N7JUnTrdbtcts4AfXVjQGz_7GZmFUKQmyYpQHxamU</a:t>
            </a:r>
          </a:p>
        </p:txBody>
      </p:sp>
      <p:pic>
        <p:nvPicPr>
          <p:cNvPr id="73" name="Shape 73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-57525" y="3213465"/>
            <a:ext cx="2813385" cy="250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Shape 74"/>
          <p:cNvPicPr preferRelativeResize="0"/>
          <p:nvPr/>
        </p:nvPicPr>
        <p:blipFill rotWithShape="1">
          <a:blip r:embed="rId5" cstate="print">
            <a:alphaModFix/>
          </a:blip>
          <a:srcRect b="69734"/>
          <a:stretch/>
        </p:blipFill>
        <p:spPr>
          <a:xfrm>
            <a:off x="3697975" y="4710065"/>
            <a:ext cx="881700" cy="475632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Shape 75"/>
          <p:cNvSpPr/>
          <p:nvPr/>
        </p:nvSpPr>
        <p:spPr>
          <a:xfrm>
            <a:off x="4510650" y="2531467"/>
            <a:ext cx="1687200" cy="2102000"/>
          </a:xfrm>
          <a:prstGeom prst="wedgeEllipseCallout">
            <a:avLst>
              <a:gd name="adj1" fmla="val -65256"/>
              <a:gd name="adj2" fmla="val 6164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b="1" kern="0">
                <a:solidFill>
                  <a:srgbClr val="000000"/>
                </a:solidFill>
                <a:cs typeface="Arial"/>
                <a:sym typeface="Arial"/>
              </a:rPr>
              <a:t>hey!</a:t>
            </a:r>
          </a:p>
        </p:txBody>
      </p:sp>
      <p:sp>
        <p:nvSpPr>
          <p:cNvPr id="76" name="Shape 76"/>
          <p:cNvSpPr/>
          <p:nvPr/>
        </p:nvSpPr>
        <p:spPr>
          <a:xfrm>
            <a:off x="2036625" y="1426833"/>
            <a:ext cx="2934300" cy="2500800"/>
          </a:xfrm>
          <a:prstGeom prst="wedgeEllipseCallout">
            <a:avLst>
              <a:gd name="adj1" fmla="val -65256"/>
              <a:gd name="adj2" fmla="val 6164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b="1" kern="0">
                <a:solidFill>
                  <a:srgbClr val="000000"/>
                </a:solidFill>
                <a:cs typeface="Arial"/>
                <a:sym typeface="Arial"/>
              </a:rPr>
              <a:t>I am so sorry. let me help.</a:t>
            </a:r>
          </a:p>
        </p:txBody>
      </p:sp>
      <p:cxnSp>
        <p:nvCxnSpPr>
          <p:cNvPr id="77" name="Shape 77"/>
          <p:cNvCxnSpPr/>
          <p:nvPr/>
        </p:nvCxnSpPr>
        <p:spPr>
          <a:xfrm>
            <a:off x="0" y="1396167"/>
            <a:ext cx="1081500" cy="1319600"/>
          </a:xfrm>
          <a:prstGeom prst="straightConnector1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78" name="Shape 78"/>
          <p:cNvCxnSpPr/>
          <p:nvPr/>
        </p:nvCxnSpPr>
        <p:spPr>
          <a:xfrm rot="10800000" flipH="1">
            <a:off x="1070125" y="153400"/>
            <a:ext cx="1737600" cy="2500800"/>
          </a:xfrm>
          <a:prstGeom prst="straightConnector1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79" name="Shape 79"/>
          <p:cNvSpPr txBox="1"/>
          <p:nvPr/>
        </p:nvSpPr>
        <p:spPr>
          <a:xfrm>
            <a:off x="341275" y="567667"/>
            <a:ext cx="1472700" cy="75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6000" kern="0">
                <a:solidFill>
                  <a:srgbClr val="000000"/>
                </a:solidFill>
                <a:cs typeface="Arial"/>
                <a:sym typeface="Arial"/>
              </a:rPr>
              <a:t>yes</a:t>
            </a:r>
          </a:p>
        </p:txBody>
      </p:sp>
      <p:sp>
        <p:nvSpPr>
          <p:cNvPr id="80" name="Shape 80"/>
          <p:cNvSpPr txBox="1"/>
          <p:nvPr/>
        </p:nvSpPr>
        <p:spPr>
          <a:xfrm>
            <a:off x="3943225" y="4633449"/>
            <a:ext cx="391200" cy="44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SzPct val="61111"/>
              <a:buFont typeface="Arial"/>
              <a:buNone/>
            </a:pPr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😔</a:t>
            </a:r>
          </a:p>
        </p:txBody>
      </p:sp>
      <p:sp>
        <p:nvSpPr>
          <p:cNvPr id="81" name="Shape 81"/>
          <p:cNvSpPr txBox="1"/>
          <p:nvPr/>
        </p:nvSpPr>
        <p:spPr>
          <a:xfrm>
            <a:off x="1392300" y="3620700"/>
            <a:ext cx="517800" cy="89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😮</a:t>
            </a:r>
          </a:p>
        </p:txBody>
      </p:sp>
    </p:spTree>
  </p:cSld>
  <p:clrMapOvr>
    <a:masterClrMapping/>
  </p:clrMapOvr>
  <p:transition advTm="400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Shape 86"/>
          <p:cNvPicPr preferRelativeResize="0"/>
          <p:nvPr/>
        </p:nvPicPr>
        <p:blipFill rotWithShape="1">
          <a:blip r:embed="rId4" cstate="print">
            <a:alphaModFix/>
          </a:blip>
          <a:srcRect l="35603" t="7805" r="23790" b="20974"/>
          <a:stretch/>
        </p:blipFill>
        <p:spPr>
          <a:xfrm>
            <a:off x="5776500" y="1779708"/>
            <a:ext cx="3367500" cy="420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Shape 87"/>
          <p:cNvPicPr preferRelativeResize="0"/>
          <p:nvPr/>
        </p:nvPicPr>
        <p:blipFill rotWithShape="1">
          <a:blip r:embed="rId5" cstate="print">
            <a:alphaModFix/>
          </a:blip>
          <a:srcRect l="34272" t="25197" r="23352" b="13196"/>
          <a:stretch/>
        </p:blipFill>
        <p:spPr>
          <a:xfrm>
            <a:off x="2854775" y="2754867"/>
            <a:ext cx="886024" cy="109610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Shape 88"/>
          <p:cNvSpPr txBox="1"/>
          <p:nvPr/>
        </p:nvSpPr>
        <p:spPr>
          <a:xfrm>
            <a:off x="0" y="5983500"/>
            <a:ext cx="5880000" cy="100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https://encrypted-tbn3.gstatic.com/images?q=tbn:ANd9GcRVk8kzxF-gft4Ap_gL_O6fGgMegf3ooMJIOyAiSspgU_nGF6l4-f99zSz1</a:t>
            </a:r>
          </a:p>
        </p:txBody>
      </p:sp>
      <p:pic>
        <p:nvPicPr>
          <p:cNvPr id="89" name="Shape 89"/>
          <p:cNvPicPr preferRelativeResize="0"/>
          <p:nvPr/>
        </p:nvPicPr>
        <p:blipFill rotWithShape="1">
          <a:blip r:embed="rId6" cstate="print">
            <a:alphaModFix/>
          </a:blip>
          <a:srcRect l="2371" t="8525" r="2371" b="11120"/>
          <a:stretch/>
        </p:blipFill>
        <p:spPr>
          <a:xfrm>
            <a:off x="5991180" y="2838336"/>
            <a:ext cx="3152825" cy="3145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Shape 90"/>
          <p:cNvPicPr preferRelativeResize="0"/>
          <p:nvPr/>
        </p:nvPicPr>
        <p:blipFill rotWithShape="1">
          <a:blip r:embed="rId7" cstate="print">
            <a:alphaModFix/>
          </a:blip>
          <a:srcRect l="9957" r="8088"/>
          <a:stretch/>
        </p:blipFill>
        <p:spPr>
          <a:xfrm>
            <a:off x="0" y="4711297"/>
            <a:ext cx="1380800" cy="1426833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Shape 91"/>
          <p:cNvSpPr/>
          <p:nvPr/>
        </p:nvSpPr>
        <p:spPr>
          <a:xfrm>
            <a:off x="793975" y="2132549"/>
            <a:ext cx="1576500" cy="1718400"/>
          </a:xfrm>
          <a:prstGeom prst="wedgeEllipseCallout">
            <a:avLst>
              <a:gd name="adj1" fmla="val -50000"/>
              <a:gd name="adj2" fmla="val 99114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b="1" kern="0">
                <a:solidFill>
                  <a:srgbClr val="000000"/>
                </a:solidFill>
                <a:cs typeface="Arial"/>
                <a:sym typeface="Arial"/>
              </a:rPr>
              <a:t>stop</a:t>
            </a:r>
          </a:p>
        </p:txBody>
      </p:sp>
      <p:pic>
        <p:nvPicPr>
          <p:cNvPr id="92" name="Shape 92"/>
          <p:cNvPicPr preferRelativeResize="0"/>
          <p:nvPr/>
        </p:nvPicPr>
        <p:blipFill rotWithShape="1">
          <a:blip r:embed="rId8" cstate="print">
            <a:alphaModFix/>
          </a:blip>
          <a:srcRect l="15412" t="4898" r="15412" b="26500"/>
          <a:stretch/>
        </p:blipFill>
        <p:spPr>
          <a:xfrm>
            <a:off x="2945700" y="3850969"/>
            <a:ext cx="483300" cy="567667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Shape 93"/>
          <p:cNvSpPr/>
          <p:nvPr/>
        </p:nvSpPr>
        <p:spPr>
          <a:xfrm>
            <a:off x="3658525" y="1650167"/>
            <a:ext cx="2071800" cy="1718400"/>
          </a:xfrm>
          <a:prstGeom prst="wedgeEllipseCallout">
            <a:avLst>
              <a:gd name="adj1" fmla="val -73331"/>
              <a:gd name="adj2" fmla="val 112494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b="1" kern="0">
                <a:solidFill>
                  <a:srgbClr val="000000"/>
                </a:solidFill>
                <a:cs typeface="Arial"/>
                <a:sym typeface="Arial"/>
              </a:rPr>
              <a:t>😓never</a:t>
            </a:r>
          </a:p>
        </p:txBody>
      </p:sp>
    </p:spTree>
  </p:cSld>
  <p:clrMapOvr>
    <a:masterClrMapping/>
  </p:clrMapOvr>
  <p:transition advTm="400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Shape 98"/>
          <p:cNvPicPr preferRelativeResize="0"/>
          <p:nvPr/>
        </p:nvPicPr>
        <p:blipFill rotWithShape="1">
          <a:blip r:embed="rId4" cstate="print">
            <a:alphaModFix/>
          </a:blip>
          <a:srcRect l="35603" t="7805" r="23790" b="20974"/>
          <a:stretch/>
        </p:blipFill>
        <p:spPr>
          <a:xfrm>
            <a:off x="5856928" y="1825735"/>
            <a:ext cx="3287079" cy="4142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Shape 99"/>
          <p:cNvPicPr preferRelativeResize="0"/>
          <p:nvPr/>
        </p:nvPicPr>
        <p:blipFill rotWithShape="1">
          <a:blip r:embed="rId5" cstate="print">
            <a:alphaModFix/>
          </a:blip>
          <a:srcRect l="35655" t="24762" r="25109" b="16167"/>
          <a:stretch/>
        </p:blipFill>
        <p:spPr>
          <a:xfrm>
            <a:off x="2854774" y="2728535"/>
            <a:ext cx="811224" cy="1114732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Shape 100"/>
          <p:cNvSpPr txBox="1"/>
          <p:nvPr/>
        </p:nvSpPr>
        <p:spPr>
          <a:xfrm>
            <a:off x="69050" y="6106233"/>
            <a:ext cx="6248100" cy="75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https://encrypted-tbn3.gstatic.com/images?q=tbn:ANd9GcRVk8kzxF-gft4Ap_gL_O6fGgMegf3ooMJIOyAiSspgU_nGF6l4-f99zSz1</a:t>
            </a:r>
          </a:p>
        </p:txBody>
      </p:sp>
      <p:pic>
        <p:nvPicPr>
          <p:cNvPr id="101" name="Shape 101"/>
          <p:cNvPicPr preferRelativeResize="0"/>
          <p:nvPr/>
        </p:nvPicPr>
        <p:blipFill rotWithShape="1">
          <a:blip r:embed="rId6" cstate="print">
            <a:alphaModFix/>
          </a:blip>
          <a:srcRect l="9957" r="8088"/>
          <a:stretch/>
        </p:blipFill>
        <p:spPr>
          <a:xfrm>
            <a:off x="0" y="4804785"/>
            <a:ext cx="1380800" cy="14268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Shape 102"/>
          <p:cNvPicPr preferRelativeResize="0"/>
          <p:nvPr/>
        </p:nvPicPr>
        <p:blipFill rotWithShape="1">
          <a:blip r:embed="rId7" cstate="print">
            <a:alphaModFix/>
          </a:blip>
          <a:srcRect l="2635" t="6788" r="1881" b="11618"/>
          <a:stretch/>
        </p:blipFill>
        <p:spPr>
          <a:xfrm>
            <a:off x="5983525" y="2737183"/>
            <a:ext cx="3160499" cy="3239599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Shape 103"/>
          <p:cNvSpPr/>
          <p:nvPr/>
        </p:nvSpPr>
        <p:spPr>
          <a:xfrm>
            <a:off x="793975" y="2124849"/>
            <a:ext cx="1576500" cy="1718400"/>
          </a:xfrm>
          <a:prstGeom prst="wedgeEllipseCallout">
            <a:avLst>
              <a:gd name="adj1" fmla="val -50000"/>
              <a:gd name="adj2" fmla="val 99114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b="1" kern="0">
                <a:solidFill>
                  <a:srgbClr val="000000"/>
                </a:solidFill>
                <a:cs typeface="Arial"/>
                <a:sym typeface="Arial"/>
              </a:rPr>
              <a:t>stop</a:t>
            </a:r>
          </a:p>
        </p:txBody>
      </p:sp>
      <p:pic>
        <p:nvPicPr>
          <p:cNvPr id="104" name="Shape 104"/>
          <p:cNvPicPr preferRelativeResize="0"/>
          <p:nvPr/>
        </p:nvPicPr>
        <p:blipFill rotWithShape="1">
          <a:blip r:embed="rId8" cstate="print">
            <a:alphaModFix/>
          </a:blip>
          <a:srcRect l="15412" t="4898" r="15412" b="26500"/>
          <a:stretch/>
        </p:blipFill>
        <p:spPr>
          <a:xfrm>
            <a:off x="2854775" y="3843265"/>
            <a:ext cx="512498" cy="575365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Shape 105"/>
          <p:cNvSpPr/>
          <p:nvPr/>
        </p:nvSpPr>
        <p:spPr>
          <a:xfrm>
            <a:off x="3590075" y="1610933"/>
            <a:ext cx="1380900" cy="1718400"/>
          </a:xfrm>
          <a:prstGeom prst="wedgeEllipseCallout">
            <a:avLst>
              <a:gd name="adj1" fmla="val -73331"/>
              <a:gd name="adj2" fmla="val 112494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b="1" kern="0">
                <a:solidFill>
                  <a:srgbClr val="000000"/>
                </a:solidFill>
                <a:cs typeface="Arial"/>
                <a:sym typeface="Arial"/>
              </a:rPr>
              <a:t>ok</a:t>
            </a:r>
          </a:p>
        </p:txBody>
      </p:sp>
    </p:spTree>
  </p:cSld>
  <p:clrMapOvr>
    <a:masterClrMapping/>
  </p:clrMapOvr>
  <p:transition advTm="400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bibliography</a:t>
            </a:r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8571"/>
              <a:buFont typeface="Arial"/>
              <a:buNone/>
            </a:pPr>
            <a:r>
              <a:rPr lang="en" sz="1400">
                <a:solidFill>
                  <a:srgbClr val="000000"/>
                </a:solidFill>
              </a:rPr>
              <a:t>Encrypted-tbn3.gstatic </a:t>
            </a:r>
            <a:r>
              <a:rPr lang="en" sz="1400">
                <a:solidFill>
                  <a:srgbClr val="0000FF"/>
                </a:solidFill>
              </a:rPr>
              <a:t>https://.com/images?q=tbn:ANd9GcSY4XAcO0W0uaksT7N7JUnTrdbtcts4AfXVjQGz_7GZmFUKQmyYpQHxamU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8571"/>
              <a:buFont typeface="Arial"/>
              <a:buNone/>
            </a:pPr>
            <a:r>
              <a:rPr lang="en" sz="1400">
                <a:solidFill>
                  <a:schemeClr val="dk1"/>
                </a:solidFill>
              </a:rPr>
              <a:t>Encrypted-tbn3.gstatic </a:t>
            </a:r>
            <a:r>
              <a:rPr lang="en" sz="1400">
                <a:solidFill>
                  <a:srgbClr val="0000FF"/>
                </a:solidFill>
              </a:rPr>
              <a:t>https://encrypted-tbn3.gstatic.com/images?q=tbn:ANd9GcSY4XAcO0W0uaksT7N7JUnTrdbtcts4AfXVjQGz_7GZmFUKQmyYpQHxamU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8571"/>
              <a:buFont typeface="Arial"/>
              <a:buNone/>
            </a:pPr>
            <a:r>
              <a:rPr lang="en" sz="1400">
                <a:solidFill>
                  <a:schemeClr val="dk1"/>
                </a:solidFill>
              </a:rPr>
              <a:t>Encrypted-tbn3.gstatic https://encrypted-tbn3.gstatic.com/images?q=tbn:ANd9GcRVk8kzxF-gft4Ap_gL_O6fGgMegf3ooMJIOyAiSspgU_nGF6l4-f99zSz1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8571"/>
              <a:buFont typeface="Arial"/>
              <a:buNone/>
            </a:pPr>
            <a:r>
              <a:rPr lang="en" sz="1400">
                <a:solidFill>
                  <a:schemeClr val="dk1"/>
                </a:solidFill>
              </a:rPr>
              <a:t>Encrypted-tbn3.gstatic https://encrypted-tbn3.gstatic.com/images?q=tbn:ANd9GcRVk8kzxF-gft4Ap_gL_O6fGgMegf3ooMJIOyAiSspgU_nGF6l4-f99zSz1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advTm="400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FF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  <a:solidFill>
            <a:srgbClr val="9900FF"/>
          </a:solidFill>
        </p:spPr>
        <p:txBody>
          <a:bodyPr lIns="91425" tIns="91425" rIns="91425" bIns="91425" anchor="b" anchorCtr="0">
            <a:noAutofit/>
          </a:bodyPr>
          <a:lstStyle/>
          <a:p>
            <a:pPr lvl="0" algn="l">
              <a:spcBef>
                <a:spcPts val="0"/>
              </a:spcBef>
              <a:buNone/>
            </a:pPr>
            <a:r>
              <a:rPr lang="en"/>
              <a:t>           Be a good kid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3819367"/>
            <a:ext cx="8520600" cy="1056800"/>
          </a:xfrm>
          <a:prstGeom prst="rect">
            <a:avLst/>
          </a:prstGeom>
          <a:solidFill>
            <a:srgbClr val="9900FF"/>
          </a:solidFill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                                                                </a:t>
            </a:r>
            <a:r>
              <a:rPr lang="en" sz="1800">
                <a:solidFill>
                  <a:srgbClr val="000000"/>
                </a:solidFill>
              </a:rPr>
              <a:t>By:Melanie Castro </a:t>
            </a:r>
          </a:p>
          <a:p>
            <a:pPr lvl="0">
              <a:spcBef>
                <a:spcPts val="0"/>
              </a:spcBef>
              <a:buNone/>
            </a:pPr>
            <a:r>
              <a:rPr lang="en" sz="1800">
                <a:solidFill>
                  <a:srgbClr val="000000"/>
                </a:solidFill>
              </a:rPr>
              <a:t>										               4/25/2016</a:t>
            </a:r>
          </a:p>
          <a:p>
            <a:pPr lvl="0">
              <a:spcBef>
                <a:spcPts val="0"/>
              </a:spcBef>
              <a:buNone/>
            </a:pPr>
            <a:endParaRPr sz="1800">
              <a:solidFill>
                <a:srgbClr val="000000"/>
              </a:solidFill>
            </a:endParaRPr>
          </a:p>
          <a:p>
            <a:pPr lvl="0" algn="l">
              <a:spcBef>
                <a:spcPts val="0"/>
              </a:spcBef>
              <a:buNone/>
            </a:pPr>
            <a:endParaRPr sz="1800">
              <a:solidFill>
                <a:srgbClr val="000000"/>
              </a:solidFill>
            </a:endParaRPr>
          </a:p>
          <a:p>
            <a:pPr lvl="0">
              <a:spcBef>
                <a:spcPts val="0"/>
              </a:spcBef>
              <a:buNone/>
            </a:pPr>
            <a:r>
              <a:rPr lang="en"/>
              <a:t>                                          </a:t>
            </a:r>
          </a:p>
        </p:txBody>
      </p:sp>
    </p:spTree>
  </p:cSld>
  <p:clrMapOvr>
    <a:masterClrMapping/>
  </p:clrMapOvr>
  <p:transition advTm="4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0" y="5569233"/>
            <a:ext cx="8924400" cy="1288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   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74" name="Shape 74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Shape 75"/>
          <p:cNvPicPr preferRelativeResize="0"/>
          <p:nvPr/>
        </p:nvPicPr>
        <p:blipFill rotWithShape="1">
          <a:blip r:embed="rId4" cstate="print">
            <a:alphaModFix/>
          </a:blip>
          <a:srcRect l="15106" t="20689" r="13229" b="8116"/>
          <a:stretch/>
        </p:blipFill>
        <p:spPr>
          <a:xfrm>
            <a:off x="3061800" y="4596802"/>
            <a:ext cx="2347376" cy="174903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2149825" y="189367"/>
            <a:ext cx="4361100" cy="2986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4800" kern="0">
                <a:solidFill>
                  <a:srgbClr val="000000"/>
                </a:solidFill>
                <a:cs typeface="Arial"/>
                <a:sym typeface="Arial"/>
              </a:rPr>
              <a:t>Good behavior or Good citizen 😆</a:t>
            </a:r>
          </a:p>
        </p:txBody>
      </p:sp>
      <p:sp>
        <p:nvSpPr>
          <p:cNvPr id="77" name="Shape 77"/>
          <p:cNvSpPr/>
          <p:nvPr/>
        </p:nvSpPr>
        <p:spPr>
          <a:xfrm flipH="1">
            <a:off x="-114025" y="2861333"/>
            <a:ext cx="2750100" cy="2332000"/>
          </a:xfrm>
          <a:prstGeom prst="cloudCallout">
            <a:avLst>
              <a:gd name="adj1" fmla="val -66281"/>
              <a:gd name="adj2" fmla="val 4769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000" kern="0">
                <a:solidFill>
                  <a:srgbClr val="000000"/>
                </a:solidFill>
                <a:cs typeface="Arial"/>
                <a:sym typeface="Arial"/>
              </a:rPr>
              <a:t>So I am having a really bad day.</a:t>
            </a:r>
          </a:p>
        </p:txBody>
      </p:sp>
      <p:sp>
        <p:nvSpPr>
          <p:cNvPr id="78" name="Shape 78"/>
          <p:cNvSpPr/>
          <p:nvPr/>
        </p:nvSpPr>
        <p:spPr>
          <a:xfrm>
            <a:off x="4545150" y="2683100"/>
            <a:ext cx="3014700" cy="1964000"/>
          </a:xfrm>
          <a:prstGeom prst="wedgeEllipseCallout">
            <a:avLst>
              <a:gd name="adj1" fmla="val -21374"/>
              <a:gd name="adj2" fmla="val 66405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Don’t worry if you want we could do whatever you want.</a:t>
            </a:r>
          </a:p>
        </p:txBody>
      </p:sp>
    </p:spTree>
  </p:cSld>
  <p:clrMapOvr>
    <a:masterClrMapping/>
  </p:clrMapOvr>
  <p:transition advTm="4000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/>
        </p:nvSpPr>
        <p:spPr>
          <a:xfrm>
            <a:off x="0" y="5544767"/>
            <a:ext cx="3000000" cy="131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https://commons.wikimedia.org/wiki/File:Highland_Park_Middle_School_-_003_-_outside.jpg</a:t>
            </a:r>
          </a:p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1" name="Shape 61"/>
          <p:cNvSpPr txBox="1"/>
          <p:nvPr/>
        </p:nvSpPr>
        <p:spPr>
          <a:xfrm>
            <a:off x="4268000" y="6195767"/>
            <a:ext cx="2155200" cy="66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Un negative </a:t>
            </a:r>
          </a:p>
        </p:txBody>
      </p:sp>
      <p:sp>
        <p:nvSpPr>
          <p:cNvPr id="62" name="Shape 62"/>
          <p:cNvSpPr txBox="1"/>
          <p:nvPr/>
        </p:nvSpPr>
        <p:spPr>
          <a:xfrm>
            <a:off x="6044250" y="5935567"/>
            <a:ext cx="3099900" cy="53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https://pixabay.com/en/sad-portrait-girl-friend-808310/</a:t>
            </a:r>
          </a:p>
        </p:txBody>
      </p:sp>
      <p:sp>
        <p:nvSpPr>
          <p:cNvPr id="63" name="Shape 63"/>
          <p:cNvSpPr/>
          <p:nvPr/>
        </p:nvSpPr>
        <p:spPr>
          <a:xfrm>
            <a:off x="1616300" y="2312167"/>
            <a:ext cx="1650000" cy="1448000"/>
          </a:xfrm>
          <a:prstGeom prst="wedgeRoundRectCallout">
            <a:avLst>
              <a:gd name="adj1" fmla="val 22445"/>
              <a:gd name="adj2" fmla="val 78676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000" kern="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Can i go with you😐</a:t>
            </a:r>
          </a:p>
        </p:txBody>
      </p:sp>
      <p:sp>
        <p:nvSpPr>
          <p:cNvPr id="64" name="Shape 64"/>
          <p:cNvSpPr/>
          <p:nvPr/>
        </p:nvSpPr>
        <p:spPr>
          <a:xfrm>
            <a:off x="6465150" y="740800"/>
            <a:ext cx="1793100" cy="2435600"/>
          </a:xfrm>
          <a:prstGeom prst="wedgeEllipseCallout">
            <a:avLst>
              <a:gd name="adj1" fmla="val -94130"/>
              <a:gd name="adj2" fmla="val 5123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000" kern="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NO,your wayy to fat</a:t>
            </a:r>
          </a:p>
          <a:p>
            <a:r>
              <a:rPr lang="en" sz="2000" kern="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hehehe!😆</a:t>
            </a:r>
          </a:p>
        </p:txBody>
      </p:sp>
      <p:sp>
        <p:nvSpPr>
          <p:cNvPr id="65" name="Shape 65"/>
          <p:cNvSpPr txBox="1"/>
          <p:nvPr/>
        </p:nvSpPr>
        <p:spPr>
          <a:xfrm>
            <a:off x="157250" y="310767"/>
            <a:ext cx="1894200" cy="1034400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Negative Behavior👎</a:t>
            </a:r>
          </a:p>
        </p:txBody>
      </p:sp>
    </p:spTree>
  </p:cSld>
  <p:clrMapOvr>
    <a:masterClrMapping/>
  </p:clrMapOvr>
  <p:transition advTm="400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/>
          <p:nvPr/>
        </p:nvSpPr>
        <p:spPr>
          <a:xfrm>
            <a:off x="0" y="6094767"/>
            <a:ext cx="3000000" cy="76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https://pixabay.com/en/school-lockers-hallway-high-school-417612/</a:t>
            </a:r>
          </a:p>
        </p:txBody>
      </p:sp>
      <p:sp>
        <p:nvSpPr>
          <p:cNvPr id="71" name="Shape 71"/>
          <p:cNvSpPr txBox="1"/>
          <p:nvPr/>
        </p:nvSpPr>
        <p:spPr>
          <a:xfrm>
            <a:off x="4680500" y="6251900"/>
            <a:ext cx="2003400" cy="46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2" name="Shape 72"/>
          <p:cNvSpPr txBox="1"/>
          <p:nvPr/>
        </p:nvSpPr>
        <p:spPr>
          <a:xfrm>
            <a:off x="5917975" y="5836600"/>
            <a:ext cx="3000000" cy="95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http://www.freestockphotos.biz/stockphoto/15599</a:t>
            </a:r>
          </a:p>
        </p:txBody>
      </p:sp>
      <p:sp>
        <p:nvSpPr>
          <p:cNvPr id="73" name="Shape 73"/>
          <p:cNvSpPr/>
          <p:nvPr/>
        </p:nvSpPr>
        <p:spPr>
          <a:xfrm>
            <a:off x="5673850" y="3019297"/>
            <a:ext cx="1254300" cy="1745600"/>
          </a:xfrm>
          <a:prstGeom prst="wedgeRoundRectCallout">
            <a:avLst>
              <a:gd name="adj1" fmla="val -72148"/>
              <a:gd name="adj2" fmla="val 6702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000" kern="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I love you too😊</a:t>
            </a:r>
          </a:p>
        </p:txBody>
      </p:sp>
      <p:sp>
        <p:nvSpPr>
          <p:cNvPr id="74" name="Shape 74"/>
          <p:cNvSpPr/>
          <p:nvPr/>
        </p:nvSpPr>
        <p:spPr>
          <a:xfrm>
            <a:off x="6313625" y="112100"/>
            <a:ext cx="2003400" cy="1571600"/>
          </a:xfrm>
          <a:prstGeom prst="wedgeRoundRectCallout">
            <a:avLst>
              <a:gd name="adj1" fmla="val -53573"/>
              <a:gd name="adj2" fmla="val 108858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000" kern="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I love you soo much&lt;3😘</a:t>
            </a:r>
          </a:p>
        </p:txBody>
      </p:sp>
      <p:sp>
        <p:nvSpPr>
          <p:cNvPr id="75" name="Shape 75"/>
          <p:cNvSpPr txBox="1"/>
          <p:nvPr/>
        </p:nvSpPr>
        <p:spPr>
          <a:xfrm>
            <a:off x="125375" y="175000"/>
            <a:ext cx="1894200" cy="1116800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Positive behavior👍</a:t>
            </a:r>
          </a:p>
        </p:txBody>
      </p:sp>
    </p:spTree>
  </p:cSld>
  <p:clrMapOvr>
    <a:masterClrMapping/>
  </p:clrMapOvr>
  <p:transition advTm="400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FF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solidFill>
            <a:srgbClr val="FF00FF"/>
          </a:solidFill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Bibliography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solidFill>
            <a:srgbClr val="FF00FF"/>
          </a:solidFill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8571"/>
              <a:buFont typeface="Arial"/>
              <a:buNone/>
            </a:pPr>
            <a:endParaRPr sz="1400">
              <a:solidFill>
                <a:schemeClr val="dk1"/>
              </a:solidFill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8571"/>
              <a:buFont typeface="Arial"/>
              <a:buNone/>
            </a:pPr>
            <a:r>
              <a:rPr lang="en" sz="1400">
                <a:solidFill>
                  <a:schemeClr val="dk1"/>
                </a:solidFill>
              </a:rPr>
              <a:t>1.</a:t>
            </a:r>
            <a:r>
              <a:rPr lang="en" sz="1400" u="sng">
                <a:solidFill>
                  <a:schemeClr val="hlink"/>
                </a:solidFill>
                <a:hlinkClick r:id="rId3"/>
              </a:rPr>
              <a:t>https://www.sketchport.com/drawing/1283192/warm-snoopy-hugs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8571"/>
              <a:buFont typeface="Arial"/>
              <a:buNone/>
            </a:pPr>
            <a:endParaRPr sz="1400">
              <a:solidFill>
                <a:schemeClr val="dk1"/>
              </a:solidFill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8571"/>
              <a:buFont typeface="Arial"/>
              <a:buNone/>
            </a:pPr>
            <a:endParaRPr sz="1400">
              <a:solidFill>
                <a:schemeClr val="dk1"/>
              </a:solidFill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8571"/>
              <a:buFont typeface="Arial"/>
              <a:buNone/>
            </a:pPr>
            <a:r>
              <a:rPr lang="en" sz="1400">
                <a:solidFill>
                  <a:schemeClr val="dk1"/>
                </a:solidFill>
              </a:rPr>
              <a:t>2.</a:t>
            </a:r>
            <a:r>
              <a:rPr lang="en" sz="1400" u="sng">
                <a:solidFill>
                  <a:schemeClr val="hlink"/>
                </a:solidFill>
                <a:hlinkClick r:id="rId4"/>
              </a:rPr>
              <a:t>https://vimeo.com/23521783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8571"/>
              <a:buFont typeface="Arial"/>
              <a:buNone/>
            </a:pPr>
            <a:endParaRPr sz="1400">
              <a:solidFill>
                <a:schemeClr val="dk1"/>
              </a:solidFill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8571"/>
              <a:buFont typeface="Arial"/>
              <a:buNone/>
            </a:pPr>
            <a:endParaRPr sz="1400">
              <a:solidFill>
                <a:schemeClr val="dk1"/>
              </a:solidFill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8571"/>
              <a:buFont typeface="Arial"/>
              <a:buNone/>
            </a:pPr>
            <a:endParaRPr sz="1400">
              <a:solidFill>
                <a:schemeClr val="dk1"/>
              </a:solidFill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8571"/>
              <a:buFont typeface="Arial"/>
              <a:buNone/>
            </a:pPr>
            <a:endParaRPr sz="1400">
              <a:solidFill>
                <a:schemeClr val="dk1"/>
              </a:solidFill>
            </a:endParaRP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advTm="400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FF82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How to Treat People the Right Way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By:Abraham Tellez</a:t>
            </a:r>
          </a:p>
        </p:txBody>
      </p:sp>
    </p:spTree>
  </p:cSld>
  <p:clrMapOvr>
    <a:masterClrMapping/>
  </p:clrMapOvr>
  <p:transition advTm="400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FF82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Shape 60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13" y="1"/>
            <a:ext cx="9143999" cy="6173667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Shape 61"/>
          <p:cNvSpPr txBox="1"/>
          <p:nvPr/>
        </p:nvSpPr>
        <p:spPr>
          <a:xfrm>
            <a:off x="0" y="6173667"/>
            <a:ext cx="2806500" cy="68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u="sng" kern="0">
                <a:solidFill>
                  <a:srgbClr val="0097A7"/>
                </a:solidFill>
                <a:cs typeface="Arial"/>
                <a:sym typeface="Arial"/>
                <a:hlinkClick r:id="rId4"/>
              </a:rPr>
              <a:t>https://en.wikipedia.org/wiki/Middletown_High_School_North</a:t>
            </a:r>
          </a:p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2" name="Shape 62"/>
          <p:cNvSpPr txBox="1"/>
          <p:nvPr/>
        </p:nvSpPr>
        <p:spPr>
          <a:xfrm>
            <a:off x="2575450" y="5343700"/>
            <a:ext cx="4009500" cy="684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/>
            <a:r>
              <a:rPr lang="en" sz="3000" kern="0">
                <a:solidFill>
                  <a:srgbClr val="000000"/>
                </a:solidFill>
                <a:cs typeface="Arial"/>
                <a:sym typeface="Arial"/>
              </a:rPr>
              <a:t>Negative Behavior</a:t>
            </a:r>
          </a:p>
        </p:txBody>
      </p:sp>
      <p:pic>
        <p:nvPicPr>
          <p:cNvPr id="63" name="Shape 63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2149624" y="2620900"/>
            <a:ext cx="2109448" cy="2812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Shape 64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4400922" y="2053043"/>
            <a:ext cx="2535349" cy="338046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Shape 65"/>
          <p:cNvSpPr txBox="1"/>
          <p:nvPr/>
        </p:nvSpPr>
        <p:spPr>
          <a:xfrm>
            <a:off x="4925100" y="6231900"/>
            <a:ext cx="3287100" cy="62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u="sng" kern="0">
                <a:solidFill>
                  <a:srgbClr val="0097A7"/>
                </a:solidFill>
                <a:cs typeface="Arial"/>
                <a:sym typeface="Arial"/>
                <a:hlinkClick r:id="rId7"/>
              </a:rPr>
              <a:t>http://www.freestockphotos.biz/stockphoto/15604</a:t>
            </a:r>
          </a:p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6" name="Shape 66"/>
          <p:cNvSpPr/>
          <p:nvPr/>
        </p:nvSpPr>
        <p:spPr>
          <a:xfrm>
            <a:off x="2577200" y="87367"/>
            <a:ext cx="2009400" cy="1965600"/>
          </a:xfrm>
          <a:prstGeom prst="cloudCallout">
            <a:avLst>
              <a:gd name="adj1" fmla="val -8697"/>
              <a:gd name="adj2" fmla="val 112668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I hope he doesn’t yell at me.</a:t>
            </a:r>
          </a:p>
        </p:txBody>
      </p:sp>
      <p:sp>
        <p:nvSpPr>
          <p:cNvPr id="67" name="Shape 67"/>
          <p:cNvSpPr/>
          <p:nvPr/>
        </p:nvSpPr>
        <p:spPr>
          <a:xfrm>
            <a:off x="5296375" y="0"/>
            <a:ext cx="1585200" cy="1674400"/>
          </a:xfrm>
          <a:prstGeom prst="wedgeEllipseCallout">
            <a:avLst>
              <a:gd name="adj1" fmla="val -31398"/>
              <a:gd name="adj2" fmla="val 8912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Why didn’t you bring back my   book!</a:t>
            </a:r>
          </a:p>
        </p:txBody>
      </p:sp>
      <p:cxnSp>
        <p:nvCxnSpPr>
          <p:cNvPr id="68" name="Shape 68"/>
          <p:cNvCxnSpPr/>
          <p:nvPr/>
        </p:nvCxnSpPr>
        <p:spPr>
          <a:xfrm>
            <a:off x="808100" y="4018700"/>
            <a:ext cx="32700" cy="990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69" name="Shape 69"/>
          <p:cNvSpPr txBox="1"/>
          <p:nvPr/>
        </p:nvSpPr>
        <p:spPr>
          <a:xfrm>
            <a:off x="742575" y="2650000"/>
            <a:ext cx="731700" cy="74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0" name="Shape 70"/>
          <p:cNvSpPr txBox="1"/>
          <p:nvPr/>
        </p:nvSpPr>
        <p:spPr>
          <a:xfrm>
            <a:off x="1031112" y="5008700"/>
            <a:ext cx="928200" cy="74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</a:t>
            </a:r>
            <a:r>
              <a:rPr lang="en" sz="3600" kern="0">
                <a:solidFill>
                  <a:srgbClr val="000000"/>
                </a:solidFill>
                <a:cs typeface="Arial"/>
                <a:sym typeface="Arial"/>
              </a:rPr>
              <a:t>😔</a:t>
            </a:r>
          </a:p>
        </p:txBody>
      </p:sp>
    </p:spTree>
  </p:cSld>
  <p:clrMapOvr>
    <a:masterClrMapping/>
  </p:clrMapOvr>
  <p:transition advTm="400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FF82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Shape 75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-76425" y="8059"/>
            <a:ext cx="9143999" cy="5984367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 txBox="1"/>
          <p:nvPr/>
        </p:nvSpPr>
        <p:spPr>
          <a:xfrm>
            <a:off x="0" y="6100867"/>
            <a:ext cx="2664600" cy="7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u="sng" kern="0">
                <a:solidFill>
                  <a:srgbClr val="0097A7"/>
                </a:solidFill>
                <a:cs typeface="Arial"/>
                <a:sym typeface="Arial"/>
                <a:hlinkClick r:id="rId4"/>
              </a:rPr>
              <a:t>https://www.flickr.com/photos/qubodup/15463158575</a:t>
            </a:r>
          </a:p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77" name="Shape 77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3909545" y="3352125"/>
            <a:ext cx="2067601" cy="2756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Shape 78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7076423" y="3352126"/>
            <a:ext cx="2067601" cy="2756801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Shape 79"/>
          <p:cNvSpPr/>
          <p:nvPr/>
        </p:nvSpPr>
        <p:spPr>
          <a:xfrm>
            <a:off x="6486550" y="1135733"/>
            <a:ext cx="1758300" cy="1674400"/>
          </a:xfrm>
          <a:prstGeom prst="wedgeEllipseCallout">
            <a:avLst>
              <a:gd name="adj1" fmla="val 19241"/>
              <a:gd name="adj2" fmla="val 10923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Hey can i play!</a:t>
            </a:r>
          </a:p>
        </p:txBody>
      </p:sp>
      <p:sp>
        <p:nvSpPr>
          <p:cNvPr id="80" name="Shape 80"/>
          <p:cNvSpPr/>
          <p:nvPr/>
        </p:nvSpPr>
        <p:spPr>
          <a:xfrm>
            <a:off x="4302600" y="1135733"/>
            <a:ext cx="1758300" cy="1892800"/>
          </a:xfrm>
          <a:prstGeom prst="wedgeRoundRectCallout">
            <a:avLst>
              <a:gd name="adj1" fmla="val -9228"/>
              <a:gd name="adj2" fmla="val 85076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Yeah you can play!</a:t>
            </a:r>
          </a:p>
        </p:txBody>
      </p:sp>
      <p:sp>
        <p:nvSpPr>
          <p:cNvPr id="81" name="Shape 81"/>
          <p:cNvSpPr txBox="1"/>
          <p:nvPr/>
        </p:nvSpPr>
        <p:spPr>
          <a:xfrm>
            <a:off x="5405600" y="6086300"/>
            <a:ext cx="2883000" cy="7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u="sng" kern="0">
                <a:solidFill>
                  <a:srgbClr val="0097A7"/>
                </a:solidFill>
                <a:cs typeface="Arial"/>
                <a:sym typeface="Arial"/>
                <a:hlinkClick r:id="rId4"/>
              </a:rPr>
              <a:t>https://www.flickr.com/photos/qubodup/15463158575</a:t>
            </a:r>
          </a:p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82" name="Shape 82"/>
          <p:cNvPicPr preferRelativeResize="0"/>
          <p:nvPr/>
        </p:nvPicPr>
        <p:blipFill>
          <a:blip r:embed="rId7" cstate="print">
            <a:alphaModFix/>
          </a:blip>
          <a:stretch>
            <a:fillRect/>
          </a:stretch>
        </p:blipFill>
        <p:spPr>
          <a:xfrm>
            <a:off x="5569403" y="3509067"/>
            <a:ext cx="698925" cy="93190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Shape 83"/>
          <p:cNvSpPr txBox="1"/>
          <p:nvPr/>
        </p:nvSpPr>
        <p:spPr>
          <a:xfrm>
            <a:off x="2664600" y="6188200"/>
            <a:ext cx="2741100" cy="66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u="sng" kern="0">
                <a:solidFill>
                  <a:srgbClr val="0097A7"/>
                </a:solidFill>
                <a:cs typeface="Arial"/>
                <a:sym typeface="Arial"/>
                <a:hlinkClick r:id="rId8"/>
              </a:rPr>
              <a:t>https://pixabay.com/en/basketball-ball-sports-orange-157925/</a:t>
            </a:r>
          </a:p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84" name="Shape 84"/>
          <p:cNvSpPr txBox="1"/>
          <p:nvPr/>
        </p:nvSpPr>
        <p:spPr>
          <a:xfrm>
            <a:off x="-76425" y="5168967"/>
            <a:ext cx="2489700" cy="78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Positive Behavior</a:t>
            </a:r>
          </a:p>
        </p:txBody>
      </p:sp>
      <p:sp>
        <p:nvSpPr>
          <p:cNvPr id="85" name="Shape 85"/>
          <p:cNvSpPr/>
          <p:nvPr/>
        </p:nvSpPr>
        <p:spPr>
          <a:xfrm>
            <a:off x="2413375" y="5168967"/>
            <a:ext cx="819000" cy="757200"/>
          </a:xfrm>
          <a:prstGeom prst="smileyFace">
            <a:avLst>
              <a:gd name="adj" fmla="val 4653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</p:cSld>
  <p:clrMapOvr>
    <a:masterClrMapping/>
  </p:clrMapOvr>
  <p:transition advTm="400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FF82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Bibliography</a:t>
            </a:r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lang="en"/>
              <a:t>Flickr,boy 4/25/16-</a:t>
            </a:r>
            <a:r>
              <a:rPr lang="en" sz="1400" u="sng">
                <a:solidFill>
                  <a:schemeClr val="accent5"/>
                </a:solidFill>
                <a:hlinkClick r:id="rId3"/>
              </a:rPr>
              <a:t>https://www.flickr.com/photos/qubodup/15463158575</a:t>
            </a:r>
          </a:p>
          <a:p>
            <a: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lang="en"/>
              <a:t>Pixabay,basketball 4/25/16-</a:t>
            </a:r>
            <a:r>
              <a:rPr lang="en" sz="1400" u="sng">
                <a:solidFill>
                  <a:schemeClr val="accent5"/>
                </a:solidFill>
                <a:hlinkClick r:id="rId4"/>
              </a:rPr>
              <a:t>https://pixabay.com/en/basketball-ball-sports-orange-157925/</a:t>
            </a:r>
          </a:p>
          <a:p>
            <a: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lang="en"/>
              <a:t>Flickr,boy 4/25/16-</a:t>
            </a:r>
            <a:r>
              <a:rPr lang="en" sz="1400" u="sng">
                <a:solidFill>
                  <a:schemeClr val="accent5"/>
                </a:solidFill>
                <a:hlinkClick r:id="rId3"/>
              </a:rPr>
              <a:t>https://www.flickr.com/photos/qubodup/15463158575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77777"/>
              <a:buAutoNum type="arabicPeriod"/>
            </a:pPr>
            <a:r>
              <a:rPr lang="en"/>
              <a:t>Commons Wikipidea,hallway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4/25/16-</a:t>
            </a:r>
            <a:r>
              <a:rPr lang="en" sz="1400" u="sng">
                <a:solidFill>
                  <a:schemeClr val="accent5"/>
                </a:solidFill>
                <a:hlinkClick r:id="rId5"/>
              </a:rPr>
              <a:t>https://en.wikipedia.org/wiki/Middletown_High_School_North</a:t>
            </a:r>
          </a:p>
          <a:p>
            <a: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lang="en"/>
              <a:t>Free stock,basketball court4/25/16-</a:t>
            </a:r>
            <a:r>
              <a:rPr lang="en" sz="1400" u="sng">
                <a:solidFill>
                  <a:schemeClr val="accent5"/>
                </a:solidFill>
                <a:hlinkClick r:id="rId6"/>
              </a:rPr>
              <a:t>http://www.freestockphotos.biz/stockphoto/15604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advTm="400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 Make Reasonable Decisions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By:Ashley Lopez</a:t>
            </a:r>
          </a:p>
        </p:txBody>
      </p:sp>
      <p:pic>
        <p:nvPicPr>
          <p:cNvPr id="56" name="Shape 56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6568025" y="3906267"/>
            <a:ext cx="1905000" cy="2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Shape 57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638225" y="3906267"/>
            <a:ext cx="1905000" cy="25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00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Shape 62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0" y="-21949"/>
            <a:ext cx="9144000" cy="5882436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Shape 63"/>
          <p:cNvSpPr txBox="1"/>
          <p:nvPr/>
        </p:nvSpPr>
        <p:spPr>
          <a:xfrm>
            <a:off x="0" y="5882433"/>
            <a:ext cx="4783200" cy="50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Wikipedia, </a:t>
            </a:r>
            <a:r>
              <a:rPr lang="en" sz="1400" u="sng" kern="0">
                <a:solidFill>
                  <a:srgbClr val="000000"/>
                </a:solidFill>
                <a:cs typeface="Arial"/>
                <a:sym typeface="Arial"/>
              </a:rPr>
              <a:t>theme park, 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5/2/16</a:t>
            </a:r>
          </a:p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https://en.wikipedia.org/wiki/Leofoo_Village_Theme_Park</a:t>
            </a:r>
          </a:p>
        </p:txBody>
      </p:sp>
      <p:pic>
        <p:nvPicPr>
          <p:cNvPr id="64" name="Shape 64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4664851" y="3446578"/>
            <a:ext cx="1527025" cy="2036033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Shape 65"/>
          <p:cNvSpPr txBox="1"/>
          <p:nvPr/>
        </p:nvSpPr>
        <p:spPr>
          <a:xfrm>
            <a:off x="8965625" y="232967"/>
            <a:ext cx="6290100" cy="97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6" name="Shape 66"/>
          <p:cNvSpPr/>
          <p:nvPr/>
        </p:nvSpPr>
        <p:spPr>
          <a:xfrm>
            <a:off x="6086400" y="505300"/>
            <a:ext cx="3057600" cy="2303200"/>
          </a:xfrm>
          <a:prstGeom prst="cloudCallout">
            <a:avLst>
              <a:gd name="adj1" fmla="val -54054"/>
              <a:gd name="adj2" fmla="val 8378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Um..no! Walk away Bob, just walk away.</a:t>
            </a:r>
          </a:p>
        </p:txBody>
      </p:sp>
      <p:pic>
        <p:nvPicPr>
          <p:cNvPr id="67" name="Shape 67"/>
          <p:cNvPicPr preferRelativeResize="0"/>
          <p:nvPr/>
        </p:nvPicPr>
        <p:blipFill rotWithShape="1">
          <a:blip r:embed="rId5" cstate="print">
            <a:alphaModFix/>
          </a:blip>
          <a:srcRect t="3104" b="3104"/>
          <a:stretch/>
        </p:blipFill>
        <p:spPr>
          <a:xfrm>
            <a:off x="2978274" y="3718277"/>
            <a:ext cx="1203424" cy="1492633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Shape 68"/>
          <p:cNvSpPr/>
          <p:nvPr/>
        </p:nvSpPr>
        <p:spPr>
          <a:xfrm>
            <a:off x="895475" y="2024633"/>
            <a:ext cx="2371800" cy="1278800"/>
          </a:xfrm>
          <a:prstGeom prst="wedgeRoundRectCallout">
            <a:avLst>
              <a:gd name="adj1" fmla="val 37481"/>
              <a:gd name="adj2" fmla="val 96823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Hello!How are you? Long time no see.</a:t>
            </a:r>
          </a:p>
        </p:txBody>
      </p:sp>
      <p:sp>
        <p:nvSpPr>
          <p:cNvPr id="69" name="Shape 69"/>
          <p:cNvSpPr txBox="1"/>
          <p:nvPr/>
        </p:nvSpPr>
        <p:spPr>
          <a:xfrm>
            <a:off x="2808175" y="135367"/>
            <a:ext cx="3383700" cy="1173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/>
            <a:r>
              <a:rPr lang="en" sz="2400" b="1" u="sng" kern="0">
                <a:solidFill>
                  <a:srgbClr val="000000"/>
                </a:solidFill>
                <a:cs typeface="Arial"/>
                <a:sym typeface="Arial"/>
              </a:rPr>
              <a:t>Negative Decision </a:t>
            </a:r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😞😞</a:t>
            </a:r>
          </a:p>
        </p:txBody>
      </p:sp>
    </p:spTree>
  </p:cSld>
  <p:clrMapOvr>
    <a:masterClrMapping/>
  </p:clrMapOvr>
  <p:transition advTm="400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Shape 74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0" y="-87364"/>
            <a:ext cx="9144000" cy="5838767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Shape 75"/>
          <p:cNvSpPr txBox="1"/>
          <p:nvPr/>
        </p:nvSpPr>
        <p:spPr>
          <a:xfrm>
            <a:off x="0" y="5838767"/>
            <a:ext cx="4805100" cy="55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Wikipedia, </a:t>
            </a:r>
            <a:r>
              <a:rPr lang="en" sz="1400" u="sng" kern="0">
                <a:solidFill>
                  <a:srgbClr val="000000"/>
                </a:solidFill>
                <a:cs typeface="Arial"/>
                <a:sym typeface="Arial"/>
              </a:rPr>
              <a:t>theme park, 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5/2/16</a:t>
            </a:r>
          </a:p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https://en.wikipedia.org/wiki/Leofoo_Village_Theme_Park</a:t>
            </a:r>
          </a:p>
        </p:txBody>
      </p:sp>
      <p:pic>
        <p:nvPicPr>
          <p:cNvPr id="76" name="Shape 76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2463925" y="3818633"/>
            <a:ext cx="681124" cy="1379467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Shape 77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4656260" y="4062369"/>
            <a:ext cx="942625" cy="1319667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Shape 78"/>
          <p:cNvSpPr/>
          <p:nvPr/>
        </p:nvSpPr>
        <p:spPr>
          <a:xfrm>
            <a:off x="5536625" y="1485167"/>
            <a:ext cx="2566200" cy="2333200"/>
          </a:xfrm>
          <a:prstGeom prst="wedgeEllipseCallout">
            <a:avLst>
              <a:gd name="adj1" fmla="val -47447"/>
              <a:gd name="adj2" fmla="val 6857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Long time, no see brother!!!</a:t>
            </a:r>
          </a:p>
        </p:txBody>
      </p:sp>
      <p:sp>
        <p:nvSpPr>
          <p:cNvPr id="79" name="Shape 79"/>
          <p:cNvSpPr/>
          <p:nvPr/>
        </p:nvSpPr>
        <p:spPr>
          <a:xfrm>
            <a:off x="262100" y="1659900"/>
            <a:ext cx="2424600" cy="2158800"/>
          </a:xfrm>
          <a:prstGeom prst="wedgeEllipseCallout">
            <a:avLst>
              <a:gd name="adj1" fmla="val 40080"/>
              <a:gd name="adj2" fmla="val 6331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Hey buddy! How’s it going?</a:t>
            </a:r>
          </a:p>
        </p:txBody>
      </p:sp>
      <p:sp>
        <p:nvSpPr>
          <p:cNvPr id="80" name="Shape 80"/>
          <p:cNvSpPr txBox="1"/>
          <p:nvPr/>
        </p:nvSpPr>
        <p:spPr>
          <a:xfrm>
            <a:off x="2566275" y="102033"/>
            <a:ext cx="3494700" cy="1208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/>
            <a:r>
              <a:rPr lang="en" sz="2400" b="1" u="sng" kern="0">
                <a:solidFill>
                  <a:srgbClr val="000000"/>
                </a:solidFill>
                <a:cs typeface="Arial"/>
                <a:sym typeface="Arial"/>
              </a:rPr>
              <a:t>Positive Decision</a:t>
            </a:r>
          </a:p>
          <a:p>
            <a:pPr algn="ctr"/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😁😁</a:t>
            </a:r>
          </a:p>
        </p:txBody>
      </p:sp>
    </p:spTree>
  </p:cSld>
  <p:clrMapOvr>
    <a:masterClrMapping/>
  </p:clrMapOvr>
  <p:transition advTm="4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Bibliography</a:t>
            </a:r>
          </a:p>
        </p:txBody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Flickr, </a:t>
            </a:r>
            <a:r>
              <a:rPr lang="en" u="sng"/>
              <a:t>chicago landscape,</a:t>
            </a:r>
            <a:r>
              <a:rPr lang="en"/>
              <a:t> 4/25/16</a:t>
            </a:r>
          </a:p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chemeClr val="accent5"/>
                </a:solidFill>
                <a:hlinkClick r:id="rId3"/>
              </a:rPr>
              <a:t>www.flickr.com/photos/peterhess/14146383994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Vimeo, </a:t>
            </a:r>
            <a:r>
              <a:rPr lang="en" u="sng"/>
              <a:t>and happiness,</a:t>
            </a:r>
            <a:r>
              <a:rPr lang="en"/>
              <a:t> 4/25/16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https://vimeo.com/78057588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endParaRPr/>
          </a:p>
        </p:txBody>
      </p:sp>
    </p:spTree>
  </p:cSld>
  <p:clrMapOvr>
    <a:masterClrMapping/>
  </p:clrMapOvr>
  <p:transition advTm="400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Bibliography</a:t>
            </a:r>
          </a:p>
        </p:txBody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5321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Wikipedia, </a:t>
            </a:r>
            <a:r>
              <a:rPr lang="en" u="sng"/>
              <a:t>boy,</a:t>
            </a:r>
            <a:r>
              <a:rPr lang="en"/>
              <a:t> 4/25/16, 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https://en.wikipedia.org/wiki/Cyanide_%26_Happiness</a:t>
            </a:r>
          </a:p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Public domain pictures,</a:t>
            </a:r>
            <a:r>
              <a:rPr lang="en" u="sng"/>
              <a:t>sun,</a:t>
            </a:r>
            <a:r>
              <a:rPr lang="en"/>
              <a:t>4/25/16, </a:t>
            </a:r>
            <a:r>
              <a:rPr lang="en" u="sng">
                <a:solidFill>
                  <a:schemeClr val="hlink"/>
                </a:solidFill>
                <a:hlinkClick r:id="rId4"/>
              </a:rPr>
              <a:t>http://www.publicdomainpictures.net/view-image.php?image=47919&amp;picture=happy-sun-face-cartoon</a:t>
            </a:r>
          </a:p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Wikipedia, </a:t>
            </a:r>
            <a:r>
              <a:rPr lang="en" u="sng"/>
              <a:t>cat, </a:t>
            </a:r>
            <a:r>
              <a:rPr lang="en"/>
              <a:t>4/25/16, </a:t>
            </a:r>
            <a:r>
              <a:rPr lang="en" u="sng">
                <a:solidFill>
                  <a:schemeClr val="hlink"/>
                </a:solidFill>
                <a:hlinkClick r:id="rId5"/>
              </a:rPr>
              <a:t>https://en.wikipedia.org/wiki/Felix_the_Cat</a:t>
            </a:r>
          </a:p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Pixabay, </a:t>
            </a:r>
            <a:r>
              <a:rPr lang="en" u="sng"/>
              <a:t>nerdy kid,</a:t>
            </a:r>
            <a:r>
              <a:rPr lang="en"/>
              <a:t> 4/25/16, </a:t>
            </a:r>
            <a:r>
              <a:rPr lang="en" u="sng">
                <a:solidFill>
                  <a:schemeClr val="hlink"/>
                </a:solidFill>
                <a:hlinkClick r:id="rId6"/>
              </a:rPr>
              <a:t>https://pixabay.com/en/nerd-cartoon-geek-character-309458/</a:t>
            </a:r>
          </a:p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Wikimedia, </a:t>
            </a:r>
            <a:r>
              <a:rPr lang="en" u="sng"/>
              <a:t>thumbs down,</a:t>
            </a:r>
            <a:r>
              <a:rPr lang="en"/>
              <a:t> 4/27/16, </a:t>
            </a:r>
            <a:r>
              <a:rPr lang="en" u="sng">
                <a:solidFill>
                  <a:schemeClr val="hlink"/>
                </a:solidFill>
                <a:hlinkClick r:id="rId7"/>
              </a:rPr>
              <a:t>https://commons.wikimedia.org/wiki/File:Circle-Thumb-Down.png</a:t>
            </a:r>
          </a:p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Wikimedia, </a:t>
            </a:r>
            <a:r>
              <a:rPr lang="en" u="sng"/>
              <a:t>thumbs up,</a:t>
            </a:r>
            <a:r>
              <a:rPr lang="en"/>
              <a:t> 4/27/16, </a:t>
            </a:r>
            <a:r>
              <a:rPr lang="en" u="sng">
                <a:solidFill>
                  <a:schemeClr val="hlink"/>
                </a:solidFill>
                <a:hlinkClick r:id="rId8"/>
              </a:rPr>
              <a:t>https://commons.wikimedia.org/wiki/File:Circle-Thumb.png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advTm="400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623400" y="-131032"/>
            <a:ext cx="8604300" cy="21671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6000" b="1">
                <a:solidFill>
                  <a:srgbClr val="434343"/>
                </a:solidFill>
              </a:rPr>
              <a:t>Be a Good Person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115125" y="5322267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4800" b="1">
                <a:solidFill>
                  <a:srgbClr val="F1C232"/>
                </a:solidFill>
              </a:rPr>
              <a:t>By:Daniel Cabada</a:t>
            </a:r>
          </a:p>
        </p:txBody>
      </p:sp>
    </p:spTree>
  </p:cSld>
  <p:clrMapOvr>
    <a:masterClrMapping/>
  </p:clrMapOvr>
  <p:transition advTm="400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/>
        </p:nvSpPr>
        <p:spPr>
          <a:xfrm>
            <a:off x="0" y="5998933"/>
            <a:ext cx="2737800" cy="99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https://en.wikipedia.org/wiki/File:Tinakilly-house-inside.jpg</a:t>
            </a:r>
          </a:p>
        </p:txBody>
      </p:sp>
      <p:pic>
        <p:nvPicPr>
          <p:cNvPr id="61" name="Shape 61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1035632" y="2169499"/>
            <a:ext cx="1425125" cy="39714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Shape 62"/>
          <p:cNvSpPr txBox="1"/>
          <p:nvPr/>
        </p:nvSpPr>
        <p:spPr>
          <a:xfrm>
            <a:off x="3101400" y="6231900"/>
            <a:ext cx="2162100" cy="62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Negative Behavior</a:t>
            </a:r>
          </a:p>
        </p:txBody>
      </p:sp>
      <p:pic>
        <p:nvPicPr>
          <p:cNvPr id="63" name="Shape 63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5318250" y="2650003"/>
            <a:ext cx="2569924" cy="35819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Shape 64"/>
          <p:cNvSpPr/>
          <p:nvPr/>
        </p:nvSpPr>
        <p:spPr>
          <a:xfrm>
            <a:off x="1670825" y="0"/>
            <a:ext cx="2691900" cy="3232400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Go do your chores,Juan</a:t>
            </a:r>
          </a:p>
        </p:txBody>
      </p:sp>
      <p:sp>
        <p:nvSpPr>
          <p:cNvPr id="65" name="Shape 65"/>
          <p:cNvSpPr/>
          <p:nvPr/>
        </p:nvSpPr>
        <p:spPr>
          <a:xfrm rot="636887">
            <a:off x="6695443" y="23203"/>
            <a:ext cx="2599279" cy="3568169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I’m going to lie and say I have homework to do</a:t>
            </a:r>
          </a:p>
        </p:txBody>
      </p:sp>
      <p:sp>
        <p:nvSpPr>
          <p:cNvPr id="66" name="Shape 66"/>
          <p:cNvSpPr/>
          <p:nvPr/>
        </p:nvSpPr>
        <p:spPr>
          <a:xfrm rot="-657040">
            <a:off x="4559905" y="141857"/>
            <a:ext cx="2083029" cy="2647929"/>
          </a:xfrm>
          <a:prstGeom prst="wedgeRoundRectCallout">
            <a:avLst>
              <a:gd name="adj1" fmla="val -20833"/>
              <a:gd name="adj2" fmla="val 62500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I can’t right now mom, I have homework to do</a:t>
            </a:r>
          </a:p>
        </p:txBody>
      </p:sp>
      <p:sp>
        <p:nvSpPr>
          <p:cNvPr id="67" name="Shape 67"/>
          <p:cNvSpPr txBox="1"/>
          <p:nvPr/>
        </p:nvSpPr>
        <p:spPr>
          <a:xfrm>
            <a:off x="-76200" y="0"/>
            <a:ext cx="2096400" cy="2256800"/>
          </a:xfrm>
          <a:prstGeom prst="rect">
            <a:avLst/>
          </a:prstGeom>
          <a:solidFill>
            <a:srgbClr val="073763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000" b="1" kern="0">
                <a:solidFill>
                  <a:srgbClr val="FFFF00"/>
                </a:solidFill>
                <a:cs typeface="Arial"/>
                <a:sym typeface="Arial"/>
              </a:rPr>
              <a:t>Negative Behavior</a:t>
            </a:r>
          </a:p>
          <a:p>
            <a:r>
              <a:rPr lang="en" sz="6000" b="1" kern="0">
                <a:solidFill>
                  <a:srgbClr val="FFFF00"/>
                </a:solidFill>
                <a:cs typeface="Arial"/>
                <a:sym typeface="Arial"/>
              </a:rPr>
              <a:t>😞 </a:t>
            </a:r>
          </a:p>
        </p:txBody>
      </p:sp>
      <p:sp>
        <p:nvSpPr>
          <p:cNvPr id="68" name="Shape 68"/>
          <p:cNvSpPr txBox="1"/>
          <p:nvPr/>
        </p:nvSpPr>
        <p:spPr>
          <a:xfrm>
            <a:off x="3090475" y="4222533"/>
            <a:ext cx="2162100" cy="191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</p:cSld>
  <p:clrMapOvr>
    <a:masterClrMapping/>
  </p:clrMapOvr>
  <p:transition advTm="400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Shape 73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-43700" y="7488"/>
            <a:ext cx="9144000" cy="5969801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Shape 74"/>
          <p:cNvSpPr txBox="1"/>
          <p:nvPr/>
        </p:nvSpPr>
        <p:spPr>
          <a:xfrm>
            <a:off x="0" y="5969800"/>
            <a:ext cx="2901600" cy="88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https://en.wikipedia.org/wiki/File:Tinakilly-house-inside.jpg</a:t>
            </a:r>
          </a:p>
        </p:txBody>
      </p:sp>
      <p:sp>
        <p:nvSpPr>
          <p:cNvPr id="75" name="Shape 75"/>
          <p:cNvSpPr txBox="1"/>
          <p:nvPr/>
        </p:nvSpPr>
        <p:spPr>
          <a:xfrm>
            <a:off x="3308875" y="5984367"/>
            <a:ext cx="2118600" cy="87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Positive Behavior</a:t>
            </a:r>
          </a:p>
        </p:txBody>
      </p:sp>
      <p:pic>
        <p:nvPicPr>
          <p:cNvPr id="76" name="Shape 76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7091587" y="1892867"/>
            <a:ext cx="2008725" cy="409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Shape 77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-43700" y="1965667"/>
            <a:ext cx="3887676" cy="4004132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Shape 78"/>
          <p:cNvSpPr/>
          <p:nvPr/>
        </p:nvSpPr>
        <p:spPr>
          <a:xfrm rot="-1775945">
            <a:off x="5841006" y="155334"/>
            <a:ext cx="1769286" cy="2295641"/>
          </a:xfrm>
          <a:prstGeom prst="wedgeRoundRectCallout">
            <a:avLst>
              <a:gd name="adj1" fmla="val -20833"/>
              <a:gd name="adj2" fmla="val 62500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3000" kern="0">
                <a:solidFill>
                  <a:srgbClr val="000000"/>
                </a:solidFill>
                <a:cs typeface="Arial"/>
                <a:sym typeface="Arial"/>
              </a:rPr>
              <a:t>Take out the trash Jose.</a:t>
            </a:r>
          </a:p>
        </p:txBody>
      </p:sp>
      <p:sp>
        <p:nvSpPr>
          <p:cNvPr id="79" name="Shape 79"/>
          <p:cNvSpPr/>
          <p:nvPr/>
        </p:nvSpPr>
        <p:spPr>
          <a:xfrm rot="588273">
            <a:off x="2846229" y="-254674"/>
            <a:ext cx="2427657" cy="5070620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700" kern="0">
                <a:solidFill>
                  <a:srgbClr val="000000"/>
                </a:solidFill>
                <a:cs typeface="Arial"/>
                <a:sym typeface="Arial"/>
              </a:rPr>
              <a:t>Sure mom after I’ll also wash the dishes and do the laundry</a:t>
            </a:r>
            <a:r>
              <a:rPr lang="en" sz="3000" kern="0">
                <a:solidFill>
                  <a:srgbClr val="000000"/>
                </a:solidFill>
                <a:cs typeface="Arial"/>
                <a:sym typeface="Arial"/>
              </a:rPr>
              <a:t>.</a:t>
            </a:r>
          </a:p>
        </p:txBody>
      </p:sp>
      <p:sp>
        <p:nvSpPr>
          <p:cNvPr id="80" name="Shape 80"/>
          <p:cNvSpPr txBox="1"/>
          <p:nvPr/>
        </p:nvSpPr>
        <p:spPr>
          <a:xfrm>
            <a:off x="5132575" y="3297916"/>
            <a:ext cx="2042100" cy="1339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b="1" kern="0">
                <a:solidFill>
                  <a:srgbClr val="FFFF00"/>
                </a:solidFill>
                <a:cs typeface="Arial"/>
                <a:sym typeface="Arial"/>
              </a:rPr>
              <a:t>Good Behavior </a:t>
            </a:r>
          </a:p>
          <a:p>
            <a:r>
              <a:rPr lang="en" sz="6000" b="1" kern="0">
                <a:solidFill>
                  <a:srgbClr val="FFFF00"/>
                </a:solidFill>
                <a:cs typeface="Arial"/>
                <a:sym typeface="Arial"/>
              </a:rPr>
              <a:t>😃</a:t>
            </a:r>
          </a:p>
        </p:txBody>
      </p:sp>
    </p:spTree>
  </p:cSld>
  <p:clrMapOvr>
    <a:masterClrMapping/>
  </p:clrMapOvr>
  <p:transition advTm="4000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Bibliography</a:t>
            </a:r>
          </a:p>
        </p:txBody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Wikipedia,</a:t>
            </a:r>
            <a:r>
              <a:rPr lang="en" u="sng"/>
              <a:t>Mom,</a:t>
            </a:r>
            <a:r>
              <a:rPr lang="en"/>
              <a:t>4/25/16 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https://en.wikipedia.org/wiki/File:Mom-with-baby.jpg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">
                <a:solidFill>
                  <a:schemeClr val="dk1"/>
                </a:solidFill>
              </a:rPr>
              <a:t>Wikipedia,</a:t>
            </a:r>
            <a:r>
              <a:rPr lang="en" u="sng">
                <a:solidFill>
                  <a:schemeClr val="dk1"/>
                </a:solidFill>
              </a:rPr>
              <a:t>Tinnakilly House</a:t>
            </a:r>
            <a:r>
              <a:rPr lang="en">
                <a:solidFill>
                  <a:schemeClr val="dk1"/>
                </a:solidFill>
              </a:rPr>
              <a:t>,4/25/16 </a:t>
            </a:r>
            <a:r>
              <a:rPr lang="en" u="sng">
                <a:solidFill>
                  <a:schemeClr val="hlink"/>
                </a:solidFill>
                <a:hlinkClick r:id="rId4"/>
              </a:rPr>
              <a:t>https://en.wikipedia.org/wiki/File:Tinakilly-house-inside.jpg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AutoNum type="arabicPeriod"/>
            </a:pPr>
            <a:r>
              <a:rPr lang="en">
                <a:solidFill>
                  <a:schemeClr val="dk1"/>
                </a:solidFill>
              </a:rPr>
              <a:t>Pixabay,</a:t>
            </a:r>
            <a:r>
              <a:rPr lang="en" u="sng">
                <a:solidFill>
                  <a:schemeClr val="dk1"/>
                </a:solidFill>
              </a:rPr>
              <a:t>girl</a:t>
            </a:r>
            <a:r>
              <a:rPr lang="en">
                <a:solidFill>
                  <a:schemeClr val="dk1"/>
                </a:solidFill>
              </a:rPr>
              <a:t>,4/25/16 </a:t>
            </a:r>
            <a:r>
              <a:rPr lang="en" u="sng">
                <a:solidFill>
                  <a:schemeClr val="hlink"/>
                </a:solidFill>
                <a:hlinkClick r:id="rId5"/>
              </a:rPr>
              <a:t>https://pixabay.com/en/teenager-cartoon-girl-youth-people-268643/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AutoNum type="arabicPeriod"/>
            </a:pPr>
            <a:r>
              <a:rPr lang="en">
                <a:solidFill>
                  <a:schemeClr val="dk1"/>
                </a:solidFill>
              </a:rPr>
              <a:t>Pixabay,</a:t>
            </a:r>
            <a:r>
              <a:rPr lang="en" u="sng">
                <a:solidFill>
                  <a:schemeClr val="dk1"/>
                </a:solidFill>
              </a:rPr>
              <a:t>boy</a:t>
            </a:r>
            <a:r>
              <a:rPr lang="en">
                <a:solidFill>
                  <a:schemeClr val="dk1"/>
                </a:solidFill>
              </a:rPr>
              <a:t>,4/25/16 </a:t>
            </a:r>
            <a:r>
              <a:rPr lang="en" u="sng">
                <a:solidFill>
                  <a:schemeClr val="hlink"/>
                </a:solidFill>
                <a:hlinkClick r:id="rId6"/>
              </a:rPr>
              <a:t>https://pixabay.com/en/boy-portrait-male-person-young-801182/</a:t>
            </a:r>
          </a:p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AutoNum type="arabicPeriod"/>
            </a:pPr>
            <a:r>
              <a:rPr lang="en">
                <a:solidFill>
                  <a:schemeClr val="dk1"/>
                </a:solidFill>
              </a:rPr>
              <a:t>Pixabay,</a:t>
            </a:r>
            <a:r>
              <a:rPr lang="en" u="sng">
                <a:solidFill>
                  <a:schemeClr val="dk1"/>
                </a:solidFill>
              </a:rPr>
              <a:t>boy</a:t>
            </a:r>
            <a:r>
              <a:rPr lang="en">
                <a:solidFill>
                  <a:schemeClr val="dk1"/>
                </a:solidFill>
              </a:rPr>
              <a:t>,4/25/16 </a:t>
            </a:r>
            <a:r>
              <a:rPr lang="en" u="sng">
                <a:solidFill>
                  <a:schemeClr val="hlink"/>
                </a:solidFill>
                <a:hlinkClick r:id="rId6"/>
              </a:rPr>
              <a:t>https://pixabay.com/en/boy-portrait-male-person-young-801182/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80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advTm="400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623408" y="1042033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Being a Good Friend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By:Emily Castruita</a:t>
            </a:r>
          </a:p>
        </p:txBody>
      </p:sp>
      <p:pic>
        <p:nvPicPr>
          <p:cNvPr id="56" name="Shape 56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0" y="84147"/>
            <a:ext cx="2308124" cy="2736799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Shape 57"/>
          <p:cNvSpPr txBox="1"/>
          <p:nvPr/>
        </p:nvSpPr>
        <p:spPr>
          <a:xfrm>
            <a:off x="7767025" y="322167"/>
            <a:ext cx="1065300" cy="1196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4800" kern="0">
                <a:solidFill>
                  <a:srgbClr val="000000"/>
                </a:solidFill>
                <a:cs typeface="Arial"/>
                <a:sym typeface="Arial"/>
              </a:rPr>
              <a:t>😎  </a:t>
            </a:r>
          </a:p>
        </p:txBody>
      </p:sp>
    </p:spTree>
  </p:cSld>
  <p:clrMapOvr>
    <a:masterClrMapping/>
  </p:clrMapOvr>
  <p:transition advTm="4000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Shape 62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78638" y="406591"/>
            <a:ext cx="8986749" cy="6044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Shape 63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863000" y="2976147"/>
            <a:ext cx="1539998" cy="2723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Shape 64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4268975" y="3075881"/>
            <a:ext cx="1849699" cy="272326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Shape 65"/>
          <p:cNvSpPr/>
          <p:nvPr/>
        </p:nvSpPr>
        <p:spPr>
          <a:xfrm>
            <a:off x="2211275" y="1864033"/>
            <a:ext cx="1539900" cy="1503600"/>
          </a:xfrm>
          <a:prstGeom prst="wedgeRectCallout">
            <a:avLst>
              <a:gd name="adj1" fmla="val -67186"/>
              <a:gd name="adj2" fmla="val 8571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000" kern="0">
                <a:solidFill>
                  <a:srgbClr val="000000"/>
                </a:solidFill>
                <a:cs typeface="Arial"/>
                <a:sym typeface="Arial"/>
              </a:rPr>
              <a:t>Can you help me open my locker?</a:t>
            </a:r>
          </a:p>
        </p:txBody>
      </p:sp>
      <p:sp>
        <p:nvSpPr>
          <p:cNvPr id="66" name="Shape 66"/>
          <p:cNvSpPr/>
          <p:nvPr/>
        </p:nvSpPr>
        <p:spPr>
          <a:xfrm>
            <a:off x="6259625" y="2316667"/>
            <a:ext cx="1539900" cy="1150800"/>
          </a:xfrm>
          <a:prstGeom prst="wedgeRoundRectCallout">
            <a:avLst>
              <a:gd name="adj1" fmla="val -90745"/>
              <a:gd name="adj2" fmla="val 67321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000" kern="0">
                <a:solidFill>
                  <a:srgbClr val="000000"/>
                </a:solidFill>
                <a:cs typeface="Arial"/>
                <a:sym typeface="Arial"/>
              </a:rPr>
              <a:t>No I don’t like you!</a:t>
            </a:r>
          </a:p>
        </p:txBody>
      </p:sp>
      <p:sp>
        <p:nvSpPr>
          <p:cNvPr id="67" name="Shape 67"/>
          <p:cNvSpPr txBox="1"/>
          <p:nvPr/>
        </p:nvSpPr>
        <p:spPr>
          <a:xfrm>
            <a:off x="920550" y="567667"/>
            <a:ext cx="2612100" cy="736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Negative Behavior</a:t>
            </a:r>
          </a:p>
        </p:txBody>
      </p:sp>
      <p:sp>
        <p:nvSpPr>
          <p:cNvPr id="68" name="Shape 68"/>
          <p:cNvSpPr txBox="1"/>
          <p:nvPr/>
        </p:nvSpPr>
        <p:spPr>
          <a:xfrm>
            <a:off x="3532650" y="406567"/>
            <a:ext cx="989700" cy="115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4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9" name="Shape 69"/>
          <p:cNvSpPr txBox="1"/>
          <p:nvPr/>
        </p:nvSpPr>
        <p:spPr>
          <a:xfrm>
            <a:off x="3866250" y="767100"/>
            <a:ext cx="1035600" cy="116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5000" kern="0">
                <a:solidFill>
                  <a:srgbClr val="000000"/>
                </a:solidFill>
                <a:cs typeface="Arial"/>
                <a:sym typeface="Arial"/>
              </a:rPr>
              <a:t>😔</a:t>
            </a:r>
          </a:p>
        </p:txBody>
      </p:sp>
    </p:spTree>
  </p:cSld>
  <p:clrMapOvr>
    <a:masterClrMapping/>
  </p:clrMapOvr>
  <p:transition advTm="400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Shape 74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195625" y="24"/>
            <a:ext cx="8779600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Shape 75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667415" y="4165178"/>
            <a:ext cx="1240799" cy="2117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Shape 76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2704077" y="3862162"/>
            <a:ext cx="1849699" cy="2723265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Shape 77"/>
          <p:cNvSpPr/>
          <p:nvPr/>
        </p:nvSpPr>
        <p:spPr>
          <a:xfrm>
            <a:off x="1875600" y="2224633"/>
            <a:ext cx="1495800" cy="1871600"/>
          </a:xfrm>
          <a:prstGeom prst="wedgeRectCallout">
            <a:avLst>
              <a:gd name="adj1" fmla="val -68463"/>
              <a:gd name="adj2" fmla="val 79518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000" kern="0">
                <a:solidFill>
                  <a:srgbClr val="000000"/>
                </a:solidFill>
                <a:cs typeface="Arial"/>
                <a:sym typeface="Arial"/>
              </a:rPr>
              <a:t>Can I play with you?</a:t>
            </a:r>
          </a:p>
        </p:txBody>
      </p:sp>
      <p:sp>
        <p:nvSpPr>
          <p:cNvPr id="78" name="Shape 78"/>
          <p:cNvSpPr/>
          <p:nvPr/>
        </p:nvSpPr>
        <p:spPr>
          <a:xfrm>
            <a:off x="4234475" y="2930367"/>
            <a:ext cx="1495800" cy="1043200"/>
          </a:xfrm>
          <a:prstGeom prst="wedgeRoundRectCallout">
            <a:avLst>
              <a:gd name="adj1" fmla="val -61539"/>
              <a:gd name="adj2" fmla="val 86775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000" kern="0">
                <a:solidFill>
                  <a:srgbClr val="000000"/>
                </a:solidFill>
                <a:cs typeface="Arial"/>
                <a:sym typeface="Arial"/>
              </a:rPr>
              <a:t>Yeah sure!</a:t>
            </a:r>
          </a:p>
        </p:txBody>
      </p:sp>
      <p:sp>
        <p:nvSpPr>
          <p:cNvPr id="79" name="Shape 79"/>
          <p:cNvSpPr txBox="1"/>
          <p:nvPr/>
        </p:nvSpPr>
        <p:spPr>
          <a:xfrm>
            <a:off x="1070125" y="291500"/>
            <a:ext cx="1633800" cy="1196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Positive Behavior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</a:t>
            </a:r>
          </a:p>
        </p:txBody>
      </p:sp>
      <p:sp>
        <p:nvSpPr>
          <p:cNvPr id="80" name="Shape 80"/>
          <p:cNvSpPr txBox="1"/>
          <p:nvPr/>
        </p:nvSpPr>
        <p:spPr>
          <a:xfrm>
            <a:off x="3486625" y="291500"/>
            <a:ext cx="1001100" cy="104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48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81" name="Shape 81"/>
          <p:cNvSpPr txBox="1"/>
          <p:nvPr/>
        </p:nvSpPr>
        <p:spPr>
          <a:xfrm>
            <a:off x="2784600" y="214700"/>
            <a:ext cx="1139100" cy="1196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5000" kern="0">
                <a:solidFill>
                  <a:srgbClr val="000000"/>
                </a:solidFill>
                <a:cs typeface="Arial"/>
                <a:sym typeface="Arial"/>
              </a:rPr>
              <a:t>😇</a:t>
            </a:r>
          </a:p>
        </p:txBody>
      </p:sp>
    </p:spTree>
  </p:cSld>
  <p:clrMapOvr>
    <a:masterClrMapping/>
  </p:clrMapOvr>
  <p:transition advTm="4000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Bibliography</a:t>
            </a:r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799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 dirty="0"/>
              <a:t>Pixabay, </a:t>
            </a:r>
            <a:r>
              <a:rPr lang="en" u="sng" dirty="0"/>
              <a:t>cartoon of girls, </a:t>
            </a:r>
            <a:r>
              <a:rPr lang="en" dirty="0"/>
              <a:t>4/25/16 </a:t>
            </a:r>
            <a:r>
              <a:rPr lang="en" u="sng" dirty="0">
                <a:solidFill>
                  <a:schemeClr val="hlink"/>
                </a:solidFill>
                <a:hlinkClick r:id="rId3"/>
              </a:rPr>
              <a:t>https://pixabay.com/en/photos/stick%20figure/</a:t>
            </a:r>
            <a:r>
              <a:rPr lang="en" dirty="0"/>
              <a:t> </a:t>
            </a:r>
          </a:p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 dirty="0"/>
              <a:t>Pixabay,</a:t>
            </a:r>
            <a:r>
              <a:rPr lang="en" u="sng" dirty="0"/>
              <a:t>cartoon of girls,</a:t>
            </a:r>
            <a:r>
              <a:rPr lang="en" dirty="0"/>
              <a:t>4/25/16</a:t>
            </a:r>
            <a:r>
              <a:rPr lang="en" u="sng" dirty="0">
                <a:solidFill>
                  <a:schemeClr val="hlink"/>
                </a:solidFill>
                <a:hlinkClick r:id="rId4"/>
              </a:rPr>
              <a:t>http://www.publicdomainpictures.net/view-image.php?image=82906&amp;picture=ballerina-girl-cute-clipart&amp;large=1</a:t>
            </a:r>
            <a:r>
              <a:rPr lang="en" dirty="0"/>
              <a:t> </a:t>
            </a:r>
          </a:p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 dirty="0"/>
              <a:t>Pixabay,</a:t>
            </a:r>
            <a:r>
              <a:rPr lang="en" u="sng" dirty="0"/>
              <a:t> playground, </a:t>
            </a:r>
            <a:r>
              <a:rPr lang="en" dirty="0"/>
              <a:t>4/25/16  </a:t>
            </a:r>
            <a:r>
              <a:rPr lang="en" u="sng" dirty="0">
                <a:solidFill>
                  <a:schemeClr val="hlink"/>
                </a:solidFill>
                <a:hlinkClick r:id="rId5"/>
              </a:rPr>
              <a:t>https://pixabay.com/en/playground-swing-slide-school-fun-99509/</a:t>
            </a:r>
          </a:p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 dirty="0"/>
              <a:t>Pixabay, </a:t>
            </a:r>
            <a:r>
              <a:rPr lang="en" u="sng" dirty="0"/>
              <a:t>school hallway</a:t>
            </a:r>
            <a:r>
              <a:rPr lang="en" dirty="0"/>
              <a:t>, 4/25/16 </a:t>
            </a:r>
            <a:r>
              <a:rPr lang="en" u="sng" dirty="0">
                <a:solidFill>
                  <a:schemeClr val="hlink"/>
                </a:solidFill>
                <a:hlinkClick r:id="rId6"/>
              </a:rPr>
              <a:t>https://pixabay.com/en/school-lockers-hallway-high-school-417612/</a:t>
            </a:r>
          </a:p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 dirty="0"/>
              <a:t>Pixabay, </a:t>
            </a:r>
            <a:r>
              <a:rPr lang="en" u="sng" dirty="0"/>
              <a:t>thumbs up, </a:t>
            </a:r>
            <a:r>
              <a:rPr lang="en" dirty="0"/>
              <a:t>4/25/16 </a:t>
            </a:r>
            <a:r>
              <a:rPr lang="en" u="sng" dirty="0">
                <a:solidFill>
                  <a:schemeClr val="hlink"/>
                </a:solidFill>
                <a:hlinkClick r:id="rId7"/>
              </a:rPr>
              <a:t>https://pixabay.com/en/photos/thumbs%20up/</a:t>
            </a:r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8" name="Shape 88"/>
          <p:cNvSpPr txBox="1"/>
          <p:nvPr/>
        </p:nvSpPr>
        <p:spPr>
          <a:xfrm>
            <a:off x="8169775" y="398900"/>
            <a:ext cx="828600" cy="113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4800" kern="0">
                <a:solidFill>
                  <a:srgbClr val="000000"/>
                </a:solidFill>
                <a:cs typeface="Arial"/>
                <a:sym typeface="Arial"/>
              </a:rPr>
              <a:t>😉</a:t>
            </a:r>
          </a:p>
        </p:txBody>
      </p:sp>
      <p:sp>
        <p:nvSpPr>
          <p:cNvPr id="89" name="Shape 89"/>
          <p:cNvSpPr txBox="1"/>
          <p:nvPr/>
        </p:nvSpPr>
        <p:spPr>
          <a:xfrm>
            <a:off x="5925975" y="219367"/>
            <a:ext cx="1127700" cy="113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4800" kern="0">
                <a:solidFill>
                  <a:srgbClr val="000000"/>
                </a:solidFill>
                <a:cs typeface="Arial"/>
                <a:sym typeface="Arial"/>
              </a:rPr>
              <a:t>😊</a:t>
            </a:r>
          </a:p>
        </p:txBody>
      </p:sp>
    </p:spTree>
  </p:cSld>
  <p:clrMapOvr>
    <a:masterClrMapping/>
  </p:clrMapOvr>
  <p:transition advTm="4000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FF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Shape 54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978095" y="0"/>
            <a:ext cx="728374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Shape 55"/>
          <p:cNvSpPr txBox="1">
            <a:spLocks noGrp="1"/>
          </p:cNvSpPr>
          <p:nvPr>
            <p:ph type="ctrTitle"/>
          </p:nvPr>
        </p:nvSpPr>
        <p:spPr>
          <a:xfrm>
            <a:off x="438283" y="72233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>
              <a:spcBef>
                <a:spcPts val="0"/>
              </a:spcBef>
              <a:buNone/>
            </a:pPr>
            <a:r>
              <a:rPr lang="en"/>
              <a:t> </a:t>
            </a:r>
            <a:r>
              <a:rPr lang="en">
                <a:solidFill>
                  <a:srgbClr val="FF00FF"/>
                </a:solidFill>
              </a:rPr>
              <a:t> </a:t>
            </a:r>
            <a:r>
              <a:rPr lang="en" sz="5700">
                <a:solidFill>
                  <a:srgbClr val="FF00FF"/>
                </a:solidFill>
                <a:latin typeface="Bad Script"/>
                <a:ea typeface="Bad Script"/>
                <a:cs typeface="Bad Script"/>
                <a:sym typeface="Bad Script"/>
              </a:rPr>
              <a:t>Don’t Make </a:t>
            </a:r>
            <a:r>
              <a:rPr lang="en" sz="5700" b="1">
                <a:solidFill>
                  <a:srgbClr val="FF00FF"/>
                </a:solidFill>
                <a:latin typeface="Bad Script"/>
                <a:ea typeface="Bad Script"/>
                <a:cs typeface="Bad Script"/>
                <a:sym typeface="Bad Script"/>
              </a:rPr>
              <a:t>B</a:t>
            </a:r>
            <a:r>
              <a:rPr lang="en" sz="5700">
                <a:solidFill>
                  <a:srgbClr val="FF00FF"/>
                </a:solidFill>
                <a:latin typeface="Bad Script"/>
                <a:ea typeface="Bad Script"/>
                <a:cs typeface="Bad Script"/>
                <a:sym typeface="Bad Script"/>
              </a:rPr>
              <a:t>ad Choices!!!!</a:t>
            </a:r>
          </a:p>
        </p:txBody>
      </p:sp>
      <p:sp>
        <p:nvSpPr>
          <p:cNvPr id="56" name="Shape 56"/>
          <p:cNvSpPr txBox="1">
            <a:spLocks noGrp="1"/>
          </p:cNvSpPr>
          <p:nvPr>
            <p:ph type="subTitle" idx="1"/>
          </p:nvPr>
        </p:nvSpPr>
        <p:spPr>
          <a:xfrm>
            <a:off x="623400" y="28090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>
                <a:solidFill>
                  <a:srgbClr val="000000"/>
                </a:solidFill>
                <a:latin typeface="Bad Script"/>
                <a:ea typeface="Bad Script"/>
                <a:cs typeface="Bad Script"/>
                <a:sym typeface="Bad Script"/>
              </a:rPr>
              <a:t>By:Gabriela Almanza</a:t>
            </a:r>
          </a:p>
        </p:txBody>
      </p:sp>
    </p:spTree>
  </p:cSld>
  <p:clrMapOvr>
    <a:masterClrMapping/>
  </p:clrMapOvr>
  <p:transition advTm="4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311700" y="334233"/>
            <a:ext cx="8520600" cy="1122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l">
              <a:spcBef>
                <a:spcPts val="0"/>
              </a:spcBef>
              <a:buNone/>
            </a:pPr>
            <a:r>
              <a:rPr lang="en"/>
              <a:t>             </a:t>
            </a:r>
            <a:r>
              <a:rPr lang="en" b="1">
                <a:solidFill>
                  <a:srgbClr val="000000"/>
                </a:solidFill>
              </a:rPr>
              <a:t>  </a:t>
            </a:r>
            <a:r>
              <a:rPr lang="en" sz="4800" b="1">
                <a:solidFill>
                  <a:srgbClr val="000000"/>
                </a:solidFill>
              </a:rPr>
              <a:t>Be A Good Person</a:t>
            </a:r>
            <a:r>
              <a:rPr lang="en" sz="4800">
                <a:solidFill>
                  <a:schemeClr val="accent5"/>
                </a:solidFill>
              </a:rPr>
              <a:t>  </a:t>
            </a:r>
            <a:r>
              <a:rPr lang="en"/>
              <a:t> </a:t>
            </a:r>
          </a:p>
        </p:txBody>
      </p:sp>
      <p:sp>
        <p:nvSpPr>
          <p:cNvPr id="55" name="Shape 55"/>
          <p:cNvSpPr txBox="1"/>
          <p:nvPr/>
        </p:nvSpPr>
        <p:spPr>
          <a:xfrm>
            <a:off x="1834625" y="4484633"/>
            <a:ext cx="2784600" cy="136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000" b="1" kern="0">
                <a:solidFill>
                  <a:srgbClr val="000000"/>
                </a:solidFill>
                <a:cs typeface="Arial"/>
                <a:sym typeface="Arial"/>
              </a:rPr>
              <a:t>By:Raul Gonzalez Jr</a:t>
            </a:r>
          </a:p>
        </p:txBody>
      </p:sp>
    </p:spTree>
  </p:cSld>
  <p:clrMapOvr>
    <a:masterClrMapping/>
  </p:clrMapOvr>
  <p:transition advTm="4000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FFD3"/>
        </a:solid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Shape 61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0" y="-76198"/>
            <a:ext cx="9144000" cy="594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Shape 62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5680374" y="3865798"/>
            <a:ext cx="1038224" cy="20821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Shape 63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2591775" y="3865798"/>
            <a:ext cx="2082175" cy="2082167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Shape 64"/>
          <p:cNvSpPr/>
          <p:nvPr/>
        </p:nvSpPr>
        <p:spPr>
          <a:xfrm>
            <a:off x="5925950" y="1043267"/>
            <a:ext cx="3152700" cy="2597200"/>
          </a:xfrm>
          <a:prstGeom prst="wedgeEllipseCallout">
            <a:avLst>
              <a:gd name="adj1" fmla="val -38211"/>
              <a:gd name="adj2" fmla="val 59694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3000" kern="0">
                <a:solidFill>
                  <a:srgbClr val="000000"/>
                </a:solidFill>
                <a:latin typeface="Indie Flower"/>
                <a:ea typeface="Indie Flower"/>
                <a:cs typeface="Indie Flower"/>
                <a:sym typeface="Indie Flower"/>
              </a:rPr>
              <a:t>Hahahaha you're kidding right </a:t>
            </a:r>
          </a:p>
        </p:txBody>
      </p:sp>
      <p:sp>
        <p:nvSpPr>
          <p:cNvPr id="65" name="Shape 65"/>
          <p:cNvSpPr/>
          <p:nvPr/>
        </p:nvSpPr>
        <p:spPr>
          <a:xfrm>
            <a:off x="2591750" y="1572165"/>
            <a:ext cx="3472200" cy="1973199"/>
          </a:xfrm>
          <a:prstGeom prst="wedgeRoundRectCallout">
            <a:avLst>
              <a:gd name="adj1" fmla="val -16608"/>
              <a:gd name="adj2" fmla="val 65075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3000" kern="0" dirty="0">
                <a:solidFill>
                  <a:srgbClr val="000000"/>
                </a:solidFill>
                <a:latin typeface="Indie Flower"/>
                <a:ea typeface="Indie Flower"/>
                <a:cs typeface="Indie Flower"/>
                <a:sym typeface="Indie Flower"/>
              </a:rPr>
              <a:t>Tobin you </a:t>
            </a:r>
            <a:r>
              <a:rPr lang="en" sz="3000" kern="0" dirty="0" smtClean="0">
                <a:solidFill>
                  <a:srgbClr val="000000"/>
                </a:solidFill>
                <a:latin typeface="Indie Flower"/>
                <a:ea typeface="Indie Flower"/>
                <a:cs typeface="Indie Flower"/>
                <a:sym typeface="Indie Flower"/>
              </a:rPr>
              <a:t>stink </a:t>
            </a:r>
            <a:r>
              <a:rPr lang="en" sz="3000" kern="0" dirty="0">
                <a:solidFill>
                  <a:srgbClr val="000000"/>
                </a:solidFill>
                <a:latin typeface="Indie Flower"/>
                <a:ea typeface="Indie Flower"/>
                <a:cs typeface="Indie Flower"/>
                <a:sym typeface="Indie Flower"/>
              </a:rPr>
              <a:t>at soccer</a:t>
            </a:r>
          </a:p>
        </p:txBody>
      </p:sp>
      <p:sp>
        <p:nvSpPr>
          <p:cNvPr id="66" name="Shape 66"/>
          <p:cNvSpPr txBox="1"/>
          <p:nvPr/>
        </p:nvSpPr>
        <p:spPr>
          <a:xfrm>
            <a:off x="1334775" y="6075600"/>
            <a:ext cx="5880000" cy="78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600" kern="0" dirty="0">
                <a:solidFill>
                  <a:srgbClr val="000000"/>
                </a:solidFill>
                <a:latin typeface="Bad Script"/>
                <a:ea typeface="Bad Script"/>
                <a:cs typeface="Bad Script"/>
                <a:sym typeface="Bad Script"/>
              </a:rPr>
              <a:t>Negative Behavior😔🙈🙊</a:t>
            </a:r>
          </a:p>
        </p:txBody>
      </p:sp>
    </p:spTree>
  </p:cSld>
  <p:clrMapOvr>
    <a:masterClrMapping/>
  </p:clrMapOvr>
  <p:transition advTm="4000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5E8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Shape 71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1143012" y="1"/>
            <a:ext cx="6858001" cy="589143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Shape 72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4901850" y="2983592"/>
            <a:ext cx="1033874" cy="2746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Shape 73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3314950" y="2700236"/>
            <a:ext cx="1344950" cy="302216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Shape 74"/>
          <p:cNvSpPr/>
          <p:nvPr/>
        </p:nvSpPr>
        <p:spPr>
          <a:xfrm>
            <a:off x="1231225" y="0"/>
            <a:ext cx="2658000" cy="2822800"/>
          </a:xfrm>
          <a:prstGeom prst="wedgeRoundRectCallout">
            <a:avLst>
              <a:gd name="adj1" fmla="val 34850"/>
              <a:gd name="adj2" fmla="val 62508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3000" kern="0">
                <a:solidFill>
                  <a:srgbClr val="000000"/>
                </a:solidFill>
                <a:latin typeface="Indie Flower"/>
                <a:ea typeface="Indie Flower"/>
                <a:cs typeface="Indie Flower"/>
                <a:sym typeface="Indie Flower"/>
              </a:rPr>
              <a:t>Good game Messi!</a:t>
            </a:r>
          </a:p>
        </p:txBody>
      </p:sp>
      <p:sp>
        <p:nvSpPr>
          <p:cNvPr id="75" name="Shape 75"/>
          <p:cNvSpPr/>
          <p:nvPr/>
        </p:nvSpPr>
        <p:spPr>
          <a:xfrm>
            <a:off x="4315000" y="0"/>
            <a:ext cx="3037800" cy="2746000"/>
          </a:xfrm>
          <a:prstGeom prst="wedgeRectCallout">
            <a:avLst>
              <a:gd name="adj1" fmla="val -17045"/>
              <a:gd name="adj2" fmla="val 60625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3000" kern="0">
                <a:solidFill>
                  <a:srgbClr val="000000"/>
                </a:solidFill>
                <a:latin typeface="Indie Flower"/>
                <a:ea typeface="Indie Flower"/>
                <a:cs typeface="Indie Flower"/>
                <a:sym typeface="Indie Flower"/>
              </a:rPr>
              <a:t>Thank you!!!</a:t>
            </a:r>
          </a:p>
        </p:txBody>
      </p:sp>
      <p:sp>
        <p:nvSpPr>
          <p:cNvPr id="76" name="Shape 76"/>
          <p:cNvSpPr txBox="1"/>
          <p:nvPr/>
        </p:nvSpPr>
        <p:spPr>
          <a:xfrm>
            <a:off x="1231225" y="5952800"/>
            <a:ext cx="6769800" cy="90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600" kern="0">
                <a:solidFill>
                  <a:srgbClr val="000000"/>
                </a:solidFill>
                <a:latin typeface="Bad Script"/>
                <a:ea typeface="Bad Script"/>
                <a:cs typeface="Bad Script"/>
                <a:sym typeface="Bad Script"/>
              </a:rPr>
              <a:t>Positive Behavior</a:t>
            </a:r>
            <a:r>
              <a:rPr lang="en" sz="3600" kern="0">
                <a:solidFill>
                  <a:srgbClr val="000000"/>
                </a:solidFill>
                <a:cs typeface="Arial"/>
                <a:sym typeface="Arial"/>
              </a:rPr>
              <a:t>😊😎😇👌</a:t>
            </a:r>
          </a:p>
        </p:txBody>
      </p:sp>
    </p:spTree>
  </p:cSld>
  <p:clrMapOvr>
    <a:masterClrMapping/>
  </p:clrMapOvr>
  <p:transition advTm="4000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FF9A"/>
        </a:solid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311700" y="578033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latin typeface="Bad Script"/>
                <a:ea typeface="Bad Script"/>
                <a:cs typeface="Bad Script"/>
                <a:sym typeface="Bad Script"/>
              </a:rPr>
              <a:t>Bibliography</a:t>
            </a:r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512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55600" rtl="0">
              <a:spcBef>
                <a:spcPts val="0"/>
              </a:spcBef>
              <a:buSzPct val="100000"/>
              <a:buFont typeface="Bad Script"/>
              <a:buAutoNum type="arabicPeriod"/>
            </a:pPr>
            <a:r>
              <a:rPr lang="en" sz="2000">
                <a:solidFill>
                  <a:srgbClr val="000000"/>
                </a:solidFill>
                <a:latin typeface="Bad Script"/>
                <a:ea typeface="Bad Script"/>
                <a:cs typeface="Bad Script"/>
                <a:sym typeface="Bad Script"/>
              </a:rPr>
              <a:t>Pixbay, </a:t>
            </a:r>
            <a:r>
              <a:rPr lang="en" sz="2000" u="sng">
                <a:solidFill>
                  <a:srgbClr val="000000"/>
                </a:solidFill>
                <a:latin typeface="Bad Script"/>
                <a:ea typeface="Bad Script"/>
                <a:cs typeface="Bad Script"/>
                <a:sym typeface="Bad Script"/>
              </a:rPr>
              <a:t>soccer field</a:t>
            </a:r>
            <a:r>
              <a:rPr lang="en" sz="2000">
                <a:solidFill>
                  <a:srgbClr val="000000"/>
                </a:solidFill>
                <a:latin typeface="Bad Script"/>
                <a:ea typeface="Bad Script"/>
                <a:cs typeface="Bad Script"/>
                <a:sym typeface="Bad Script"/>
              </a:rPr>
              <a:t> 4/25/16</a:t>
            </a:r>
            <a:r>
              <a:rPr lang="en" sz="2000">
                <a:latin typeface="Bad Script"/>
                <a:ea typeface="Bad Script"/>
                <a:cs typeface="Bad Script"/>
                <a:sym typeface="Bad Script"/>
              </a:rPr>
              <a:t> </a:t>
            </a:r>
            <a:r>
              <a:rPr lang="en" sz="2000" u="sng">
                <a:solidFill>
                  <a:srgbClr val="0000FF"/>
                </a:solidFill>
                <a:latin typeface="Bad Script"/>
                <a:ea typeface="Bad Script"/>
                <a:cs typeface="Bad Script"/>
                <a:sym typeface="Bad Script"/>
                <a:hlinkClick r:id="rId3"/>
              </a:rPr>
              <a:t>https://pixabay.com/en/photos/soccer%20field/ </a:t>
            </a:r>
            <a:r>
              <a:rPr lang="en" sz="2000">
                <a:solidFill>
                  <a:srgbClr val="0000FF"/>
                </a:solidFill>
                <a:latin typeface="Bad Script"/>
                <a:ea typeface="Bad Script"/>
                <a:cs typeface="Bad Script"/>
                <a:sym typeface="Bad Script"/>
                <a:hlinkClick r:id="rId3"/>
              </a:rPr>
              <a:t> </a:t>
            </a:r>
          </a:p>
          <a:p>
            <a:pPr marL="457200" lvl="0" indent="-355600" rtl="0">
              <a:spcBef>
                <a:spcPts val="0"/>
              </a:spcBef>
              <a:buSzPct val="100000"/>
              <a:buFont typeface="Bad Script"/>
              <a:buAutoNum type="arabicPeriod"/>
            </a:pPr>
            <a:r>
              <a:rPr lang="en" sz="2000">
                <a:solidFill>
                  <a:srgbClr val="000000"/>
                </a:solidFill>
                <a:latin typeface="Bad Script"/>
                <a:ea typeface="Bad Script"/>
                <a:cs typeface="Bad Script"/>
                <a:sym typeface="Bad Script"/>
              </a:rPr>
              <a:t>Wikipedia </a:t>
            </a:r>
            <a:r>
              <a:rPr lang="en" sz="2000" u="sng">
                <a:solidFill>
                  <a:srgbClr val="000000"/>
                </a:solidFill>
                <a:latin typeface="Bad Script"/>
                <a:ea typeface="Bad Script"/>
                <a:cs typeface="Bad Script"/>
                <a:sym typeface="Bad Script"/>
              </a:rPr>
              <a:t>Tobin Heath</a:t>
            </a:r>
            <a:r>
              <a:rPr lang="en" sz="2000">
                <a:solidFill>
                  <a:srgbClr val="000000"/>
                </a:solidFill>
                <a:latin typeface="Bad Script"/>
                <a:ea typeface="Bad Script"/>
                <a:cs typeface="Bad Script"/>
                <a:sym typeface="Bad Script"/>
              </a:rPr>
              <a:t> 4/25/16</a:t>
            </a:r>
            <a:r>
              <a:rPr lang="en" sz="2000">
                <a:latin typeface="Bad Script"/>
                <a:ea typeface="Bad Script"/>
                <a:cs typeface="Bad Script"/>
                <a:sym typeface="Bad Script"/>
              </a:rPr>
              <a:t> </a:t>
            </a:r>
            <a:r>
              <a:rPr lang="en" sz="2000" u="sng">
                <a:solidFill>
                  <a:srgbClr val="0000FF"/>
                </a:solidFill>
                <a:latin typeface="Bad Script"/>
                <a:ea typeface="Bad Script"/>
                <a:cs typeface="Bad Script"/>
                <a:sym typeface="Bad Script"/>
                <a:hlinkClick r:id="rId4"/>
              </a:rPr>
              <a:t>https://en.wikipedia.org/wiki/Tobin_Heath</a:t>
            </a:r>
            <a:r>
              <a:rPr lang="en" sz="2000">
                <a:solidFill>
                  <a:srgbClr val="0000FF"/>
                </a:solidFill>
                <a:latin typeface="Bad Script"/>
                <a:ea typeface="Bad Script"/>
                <a:cs typeface="Bad Script"/>
                <a:sym typeface="Bad Script"/>
              </a:rPr>
              <a:t> </a:t>
            </a:r>
          </a:p>
          <a:p>
            <a:pPr marL="457200" lvl="0" indent="-355600" rtl="0">
              <a:spcBef>
                <a:spcPts val="0"/>
              </a:spcBef>
              <a:buSzPct val="100000"/>
              <a:buFont typeface="Bad Script"/>
              <a:buAutoNum type="arabicPeriod"/>
            </a:pPr>
            <a:r>
              <a:rPr lang="en" sz="2000">
                <a:solidFill>
                  <a:srgbClr val="000000"/>
                </a:solidFill>
                <a:latin typeface="Bad Script"/>
                <a:ea typeface="Bad Script"/>
                <a:cs typeface="Bad Script"/>
                <a:sym typeface="Bad Script"/>
              </a:rPr>
              <a:t>Wikimedia, </a:t>
            </a:r>
            <a:r>
              <a:rPr lang="en" sz="2000" u="sng">
                <a:solidFill>
                  <a:srgbClr val="000000"/>
                </a:solidFill>
                <a:latin typeface="Bad Script"/>
                <a:ea typeface="Bad Script"/>
                <a:cs typeface="Bad Script"/>
                <a:sym typeface="Bad Script"/>
              </a:rPr>
              <a:t>Messi </a:t>
            </a:r>
            <a:r>
              <a:rPr lang="en" sz="2000">
                <a:solidFill>
                  <a:srgbClr val="000000"/>
                </a:solidFill>
                <a:latin typeface="Bad Script"/>
                <a:ea typeface="Bad Script"/>
                <a:cs typeface="Bad Script"/>
                <a:sym typeface="Bad Script"/>
              </a:rPr>
              <a:t>4/25/16 </a:t>
            </a:r>
            <a:r>
              <a:rPr lang="en" sz="2000" u="sng">
                <a:solidFill>
                  <a:srgbClr val="0000FF"/>
                </a:solidFill>
                <a:latin typeface="Bad Script"/>
                <a:ea typeface="Bad Script"/>
                <a:cs typeface="Bad Script"/>
                <a:sym typeface="Bad Script"/>
                <a:hlinkClick r:id="rId5"/>
              </a:rPr>
              <a:t>https://commons.wikimedia.org/wiki/File:Messi_Barcelona_-_Valladolid_(cropped).jpg</a:t>
            </a:r>
            <a:r>
              <a:rPr lang="en" sz="2000">
                <a:solidFill>
                  <a:srgbClr val="0000FF"/>
                </a:solidFill>
                <a:latin typeface="Bad Script"/>
                <a:ea typeface="Bad Script"/>
                <a:cs typeface="Bad Script"/>
                <a:sym typeface="Bad Script"/>
              </a:rPr>
              <a:t> </a:t>
            </a:r>
          </a:p>
          <a:p>
            <a:pPr marL="457200" lvl="0" indent="-355600" rtl="0">
              <a:spcBef>
                <a:spcPts val="0"/>
              </a:spcBef>
              <a:buSzPct val="100000"/>
              <a:buFont typeface="Bad Script"/>
              <a:buAutoNum type="arabicPeriod"/>
            </a:pPr>
            <a:r>
              <a:rPr lang="en" sz="2000">
                <a:solidFill>
                  <a:srgbClr val="000000"/>
                </a:solidFill>
                <a:latin typeface="Bad Script"/>
                <a:ea typeface="Bad Script"/>
                <a:cs typeface="Bad Script"/>
                <a:sym typeface="Bad Script"/>
              </a:rPr>
              <a:t>Wikipedia,</a:t>
            </a:r>
            <a:r>
              <a:rPr lang="en" sz="2000" u="sng">
                <a:solidFill>
                  <a:srgbClr val="000000"/>
                </a:solidFill>
                <a:latin typeface="Bad Script"/>
                <a:ea typeface="Bad Script"/>
                <a:cs typeface="Bad Script"/>
                <a:sym typeface="Bad Script"/>
              </a:rPr>
              <a:t>Cristiano ronaldo</a:t>
            </a:r>
            <a:r>
              <a:rPr lang="en" sz="2000">
                <a:solidFill>
                  <a:srgbClr val="000000"/>
                </a:solidFill>
                <a:latin typeface="Bad Script"/>
                <a:ea typeface="Bad Script"/>
                <a:cs typeface="Bad Script"/>
                <a:sym typeface="Bad Script"/>
              </a:rPr>
              <a:t> 4/25/16 </a:t>
            </a:r>
            <a:r>
              <a:rPr lang="en" sz="2000" u="sng">
                <a:solidFill>
                  <a:srgbClr val="0000FF"/>
                </a:solidFill>
                <a:latin typeface="Bad Script"/>
                <a:ea typeface="Bad Script"/>
                <a:cs typeface="Bad Script"/>
                <a:sym typeface="Bad Script"/>
                <a:hlinkClick r:id="rId6"/>
              </a:rPr>
              <a:t>https://fi.wikipedia.org/wiki/Cristiano_Ronaldo</a:t>
            </a:r>
            <a:r>
              <a:rPr lang="en" sz="2000">
                <a:solidFill>
                  <a:srgbClr val="0000FF"/>
                </a:solidFill>
                <a:latin typeface="Bad Script"/>
                <a:ea typeface="Bad Script"/>
                <a:cs typeface="Bad Script"/>
                <a:sym typeface="Bad Script"/>
              </a:rPr>
              <a:t> </a:t>
            </a:r>
          </a:p>
          <a:p>
            <a:pPr marL="457200" lvl="0" indent="-355600" rtl="0">
              <a:spcBef>
                <a:spcPts val="0"/>
              </a:spcBef>
              <a:buSzPct val="100000"/>
              <a:buFont typeface="Bad Script"/>
              <a:buAutoNum type="arabicPeriod"/>
            </a:pPr>
            <a:r>
              <a:rPr lang="en" sz="2000">
                <a:solidFill>
                  <a:srgbClr val="000000"/>
                </a:solidFill>
                <a:latin typeface="Bad Script"/>
                <a:ea typeface="Bad Script"/>
                <a:cs typeface="Bad Script"/>
                <a:sym typeface="Bad Script"/>
              </a:rPr>
              <a:t>Wikipedia ,</a:t>
            </a:r>
            <a:r>
              <a:rPr lang="en" sz="2000" u="sng">
                <a:solidFill>
                  <a:srgbClr val="000000"/>
                </a:solidFill>
                <a:latin typeface="Bad Script"/>
                <a:ea typeface="Bad Script"/>
                <a:cs typeface="Bad Script"/>
                <a:sym typeface="Bad Script"/>
              </a:rPr>
              <a:t>Toronto soccer field</a:t>
            </a:r>
            <a:r>
              <a:rPr lang="en" sz="2000">
                <a:solidFill>
                  <a:srgbClr val="000000"/>
                </a:solidFill>
                <a:latin typeface="Bad Script"/>
                <a:ea typeface="Bad Script"/>
                <a:cs typeface="Bad Script"/>
                <a:sym typeface="Bad Script"/>
              </a:rPr>
              <a:t> 4/25/16</a:t>
            </a:r>
            <a:r>
              <a:rPr lang="en" sz="2000">
                <a:latin typeface="Bad Script"/>
                <a:ea typeface="Bad Script"/>
                <a:cs typeface="Bad Script"/>
                <a:sym typeface="Bad Script"/>
              </a:rPr>
              <a:t> </a:t>
            </a:r>
            <a:r>
              <a:rPr lang="en" sz="2000" u="sng">
                <a:solidFill>
                  <a:srgbClr val="0000FF"/>
                </a:solidFill>
                <a:latin typeface="Bad Script"/>
                <a:ea typeface="Bad Script"/>
                <a:cs typeface="Bad Script"/>
                <a:sym typeface="Bad Script"/>
                <a:hlinkClick r:id="rId7"/>
              </a:rPr>
              <a:t>https://en.wikipedia.org/wiki/Toronto_FC</a:t>
            </a:r>
          </a:p>
          <a:p>
            <a:pPr marL="457200" lvl="0" indent="-355600">
              <a:spcBef>
                <a:spcPts val="0"/>
              </a:spcBef>
              <a:buClr>
                <a:srgbClr val="0000FF"/>
              </a:buClr>
              <a:buSzPct val="100000"/>
              <a:buFont typeface="Bad Script"/>
              <a:buAutoNum type="arabicPeriod"/>
            </a:pPr>
            <a:r>
              <a:rPr lang="en" sz="2000">
                <a:solidFill>
                  <a:srgbClr val="000000"/>
                </a:solidFill>
                <a:latin typeface="Bad Script"/>
                <a:ea typeface="Bad Script"/>
                <a:cs typeface="Bad Script"/>
                <a:sym typeface="Bad Script"/>
              </a:rPr>
              <a:t>Pexels.</a:t>
            </a:r>
            <a:r>
              <a:rPr lang="en" sz="2000" u="sng">
                <a:solidFill>
                  <a:srgbClr val="000000"/>
                </a:solidFill>
                <a:latin typeface="Bad Script"/>
                <a:ea typeface="Bad Script"/>
                <a:cs typeface="Bad Script"/>
                <a:sym typeface="Bad Script"/>
              </a:rPr>
              <a:t>stock photo at the sea  </a:t>
            </a:r>
            <a:r>
              <a:rPr lang="en" sz="2000">
                <a:solidFill>
                  <a:srgbClr val="000000"/>
                </a:solidFill>
                <a:latin typeface="Bad Script"/>
                <a:ea typeface="Bad Script"/>
                <a:cs typeface="Bad Script"/>
                <a:sym typeface="Bad Script"/>
              </a:rPr>
              <a:t>4/25/16 </a:t>
            </a:r>
            <a:r>
              <a:rPr lang="en" sz="2000" u="sng">
                <a:solidFill>
                  <a:srgbClr val="0000FF"/>
                </a:solidFill>
                <a:latin typeface="Bad Script"/>
                <a:ea typeface="Bad Script"/>
                <a:cs typeface="Bad Script"/>
                <a:sym typeface="Bad Script"/>
                <a:hlinkClick r:id="rId8"/>
              </a:rPr>
              <a:t>https://www.pexels.com/photo/sea-sun-boat-cliff-4682/</a:t>
            </a:r>
            <a:r>
              <a:rPr lang="en" sz="2000">
                <a:solidFill>
                  <a:srgbClr val="0000FF"/>
                </a:solidFill>
                <a:latin typeface="Bad Script"/>
                <a:ea typeface="Bad Script"/>
                <a:cs typeface="Bad Script"/>
                <a:sym typeface="Bad Script"/>
              </a:rPr>
              <a:t>  </a:t>
            </a:r>
          </a:p>
        </p:txBody>
      </p:sp>
    </p:spTree>
  </p:cSld>
  <p:clrMapOvr>
    <a:masterClrMapping/>
  </p:clrMapOvr>
  <p:transition advTm="4000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endParaRPr/>
          </a:p>
          <a:p>
            <a:pPr lvl="0" algn="l">
              <a:spcBef>
                <a:spcPts val="0"/>
              </a:spcBef>
              <a:buNone/>
            </a:pPr>
            <a:r>
              <a:rPr lang="en"/>
              <a:t>           Be A Kind Person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By:Jocelyn Ruiz</a:t>
            </a:r>
          </a:p>
        </p:txBody>
      </p:sp>
      <p:pic>
        <p:nvPicPr>
          <p:cNvPr id="56" name="Shape 56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0" y="3174200"/>
            <a:ext cx="3474500" cy="41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000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Shape 61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-65525" y="6963"/>
            <a:ext cx="9209524" cy="5838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Shape 62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5711403" y="2926671"/>
            <a:ext cx="1783799" cy="1980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Shape 63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2828400" y="2926669"/>
            <a:ext cx="1783800" cy="1980267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Shape 64"/>
          <p:cNvSpPr/>
          <p:nvPr/>
        </p:nvSpPr>
        <p:spPr>
          <a:xfrm>
            <a:off x="4204350" y="1004700"/>
            <a:ext cx="2020200" cy="1616000"/>
          </a:xfrm>
          <a:prstGeom prst="wedgeEllipseCallout">
            <a:avLst>
              <a:gd name="adj1" fmla="val -62729"/>
              <a:gd name="adj2" fmla="val 107114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Haha you didn’t win the boot.</a:t>
            </a:r>
          </a:p>
        </p:txBody>
      </p:sp>
      <p:sp>
        <p:nvSpPr>
          <p:cNvPr id="65" name="Shape 65"/>
          <p:cNvSpPr txBox="1"/>
          <p:nvPr/>
        </p:nvSpPr>
        <p:spPr>
          <a:xfrm>
            <a:off x="174725" y="5984367"/>
            <a:ext cx="8659800" cy="53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	</a:t>
            </a:r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Don’t be a show off or be rude when you win someone at something.😔</a:t>
            </a:r>
          </a:p>
        </p:txBody>
      </p:sp>
      <p:sp>
        <p:nvSpPr>
          <p:cNvPr id="66" name="Shape 66"/>
          <p:cNvSpPr txBox="1"/>
          <p:nvPr/>
        </p:nvSpPr>
        <p:spPr>
          <a:xfrm>
            <a:off x="207475" y="189300"/>
            <a:ext cx="2599200" cy="83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b="1" i="1" kern="0">
                <a:solidFill>
                  <a:srgbClr val="000000"/>
                </a:solidFill>
                <a:cs typeface="Arial"/>
                <a:sym typeface="Arial"/>
              </a:rPr>
              <a:t>Negative Behavior</a:t>
            </a:r>
          </a:p>
        </p:txBody>
      </p:sp>
    </p:spTree>
  </p:cSld>
  <p:clrMapOvr>
    <a:masterClrMapping/>
  </p:clrMapOvr>
  <p:transition advTm="4000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/>
          <p:nvPr/>
        </p:nvSpPr>
        <p:spPr>
          <a:xfrm>
            <a:off x="4750375" y="2897533"/>
            <a:ext cx="21900" cy="13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72" name="Shape 72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6410274" y="3035620"/>
            <a:ext cx="1542374" cy="353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Shape 73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3296454" y="3326820"/>
            <a:ext cx="2108549" cy="353806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Shape 74"/>
          <p:cNvSpPr/>
          <p:nvPr/>
        </p:nvSpPr>
        <p:spPr>
          <a:xfrm>
            <a:off x="4586550" y="2970333"/>
            <a:ext cx="1223100" cy="1339600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How your day going?</a:t>
            </a:r>
          </a:p>
        </p:txBody>
      </p:sp>
      <p:sp>
        <p:nvSpPr>
          <p:cNvPr id="75" name="Shape 75"/>
          <p:cNvSpPr/>
          <p:nvPr/>
        </p:nvSpPr>
        <p:spPr>
          <a:xfrm>
            <a:off x="6060800" y="2955800"/>
            <a:ext cx="808200" cy="830000"/>
          </a:xfrm>
          <a:prstGeom prst="wedgeRoundRectCallout">
            <a:avLst>
              <a:gd name="adj1" fmla="val -20833"/>
              <a:gd name="adj2" fmla="val 62500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Great !</a:t>
            </a:r>
          </a:p>
        </p:txBody>
      </p:sp>
      <p:sp>
        <p:nvSpPr>
          <p:cNvPr id="76" name="Shape 76"/>
          <p:cNvSpPr txBox="1"/>
          <p:nvPr/>
        </p:nvSpPr>
        <p:spPr>
          <a:xfrm>
            <a:off x="491425" y="364000"/>
            <a:ext cx="2937600" cy="91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b="1" kern="0">
                <a:solidFill>
                  <a:srgbClr val="FFFFFF"/>
                </a:solidFill>
                <a:cs typeface="Arial"/>
                <a:sym typeface="Arial"/>
              </a:rPr>
              <a:t>Ask people how there day is going. 😏</a:t>
            </a:r>
          </a:p>
        </p:txBody>
      </p:sp>
      <p:sp>
        <p:nvSpPr>
          <p:cNvPr id="77" name="Shape 77"/>
          <p:cNvSpPr txBox="1"/>
          <p:nvPr/>
        </p:nvSpPr>
        <p:spPr>
          <a:xfrm>
            <a:off x="6541300" y="422267"/>
            <a:ext cx="2216700" cy="133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8" name="Shape 78"/>
          <p:cNvSpPr txBox="1"/>
          <p:nvPr/>
        </p:nvSpPr>
        <p:spPr>
          <a:xfrm>
            <a:off x="382225" y="247533"/>
            <a:ext cx="1004700" cy="1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</p:cSld>
  <p:clrMapOvr>
    <a:masterClrMapping/>
  </p:clrMapOvr>
  <p:transition advTm="4000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Shape 83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0" y="-1223100"/>
            <a:ext cx="9144000" cy="6537701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Shape 84"/>
          <p:cNvSpPr txBox="1"/>
          <p:nvPr/>
        </p:nvSpPr>
        <p:spPr>
          <a:xfrm>
            <a:off x="163800" y="4644800"/>
            <a:ext cx="8834700" cy="116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85" name="Shape 85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5023390" y="1179401"/>
            <a:ext cx="2120375" cy="3072267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Shape 86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2391575" y="1878300"/>
            <a:ext cx="1881926" cy="3188768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Shape 87"/>
          <p:cNvSpPr/>
          <p:nvPr/>
        </p:nvSpPr>
        <p:spPr>
          <a:xfrm>
            <a:off x="3492700" y="524167"/>
            <a:ext cx="2120400" cy="1980400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You sink!</a:t>
            </a:r>
          </a:p>
        </p:txBody>
      </p:sp>
      <p:sp>
        <p:nvSpPr>
          <p:cNvPr id="88" name="Shape 88"/>
          <p:cNvSpPr txBox="1"/>
          <p:nvPr/>
        </p:nvSpPr>
        <p:spPr>
          <a:xfrm>
            <a:off x="185650" y="5314600"/>
            <a:ext cx="8637900" cy="154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000" kern="0">
                <a:solidFill>
                  <a:srgbClr val="000000"/>
                </a:solidFill>
                <a:cs typeface="Arial"/>
                <a:sym typeface="Arial"/>
              </a:rPr>
              <a:t>Don’t bring down people's days. 😖</a:t>
            </a:r>
          </a:p>
        </p:txBody>
      </p:sp>
      <p:sp>
        <p:nvSpPr>
          <p:cNvPr id="89" name="Shape 89"/>
          <p:cNvSpPr txBox="1"/>
          <p:nvPr/>
        </p:nvSpPr>
        <p:spPr>
          <a:xfrm>
            <a:off x="273000" y="-946433"/>
            <a:ext cx="2566200" cy="7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000" b="1" kern="0">
                <a:solidFill>
                  <a:srgbClr val="000000"/>
                </a:solidFill>
                <a:cs typeface="Arial"/>
                <a:sym typeface="Arial"/>
              </a:rPr>
              <a:t>Negative Behavior</a:t>
            </a:r>
          </a:p>
        </p:txBody>
      </p:sp>
    </p:spTree>
  </p:cSld>
  <p:clrMapOvr>
    <a:masterClrMapping/>
  </p:clrMapOvr>
  <p:transition advTm="4000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Shape 94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11" y="0"/>
            <a:ext cx="9144003" cy="5736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Shape 95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2904799" y="3378033"/>
            <a:ext cx="3003126" cy="1092067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/>
          <p:nvPr/>
        </p:nvSpPr>
        <p:spPr>
          <a:xfrm>
            <a:off x="3527275" y="2184067"/>
            <a:ext cx="1419600" cy="990000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Thank you for sitting with me</a:t>
            </a:r>
          </a:p>
        </p:txBody>
      </p:sp>
      <p:sp>
        <p:nvSpPr>
          <p:cNvPr id="97" name="Shape 97"/>
          <p:cNvSpPr/>
          <p:nvPr/>
        </p:nvSpPr>
        <p:spPr>
          <a:xfrm>
            <a:off x="5460200" y="2242333"/>
            <a:ext cx="1463400" cy="917200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No Problem </a:t>
            </a:r>
          </a:p>
        </p:txBody>
      </p:sp>
      <p:sp>
        <p:nvSpPr>
          <p:cNvPr id="98" name="Shape 98"/>
          <p:cNvSpPr txBox="1"/>
          <p:nvPr/>
        </p:nvSpPr>
        <p:spPr>
          <a:xfrm>
            <a:off x="240250" y="6028067"/>
            <a:ext cx="8157600" cy="83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000" kern="0">
                <a:solidFill>
                  <a:srgbClr val="000000"/>
                </a:solidFill>
                <a:cs typeface="Arial"/>
                <a:sym typeface="Arial"/>
              </a:rPr>
              <a:t>If someone is by them self go sit with them. 😊</a:t>
            </a:r>
          </a:p>
        </p:txBody>
      </p:sp>
    </p:spTree>
  </p:cSld>
  <p:clrMapOvr>
    <a:masterClrMapping/>
  </p:clrMapOvr>
  <p:transition advTm="4000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Bibliography</a:t>
            </a:r>
          </a:p>
        </p:txBody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5321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800"/>
              <a:t>1.</a:t>
            </a:r>
            <a:r>
              <a:rPr lang="en" sz="800" u="sng">
                <a:solidFill>
                  <a:schemeClr val="hlink"/>
                </a:solidFill>
                <a:hlinkClick r:id="rId3"/>
              </a:rPr>
              <a:t>https://www.google.com/search?q=cristiano+ronaldo&amp;espv=2&amp;rlz=1CADEAC_enUS670US670&amp;biw=1366&amp;bih=657 &amp;source=lnms&amp;tbm=isch&amp;sa=X&amp;ved=0ahUKEwidkPiJxqrMAh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800"/>
              <a:t>2.</a:t>
            </a:r>
            <a:r>
              <a:rPr lang="en" sz="800" u="sng">
                <a:solidFill>
                  <a:schemeClr val="hlink"/>
                </a:solidFill>
                <a:hlinkClick r:id="rId3"/>
              </a:rPr>
              <a:t>https://www.google.com/search?q=cristiano+ronaldo&amp;espv=2&amp;rlz=1CADEAC_enUS670US670&amp;biw=1366&amp;bih=657&amp;source=lnms&amp;tbm=isch&amp;sa=X&amp;ved=0ahUKEwidkPiJxqrMAh</a:t>
            </a:r>
          </a:p>
          <a:p>
            <a:pPr lvl="0">
              <a:spcBef>
                <a:spcPts val="0"/>
              </a:spcBef>
              <a:buNone/>
            </a:pPr>
            <a:r>
              <a:rPr lang="en" sz="800"/>
              <a:t>3.</a:t>
            </a:r>
            <a:r>
              <a:rPr lang="en" sz="800" u="sng">
                <a:solidFill>
                  <a:schemeClr val="hlink"/>
                </a:solidFill>
                <a:hlinkClick r:id="rId4"/>
              </a:rPr>
              <a:t>https://www.pixels.com/photo/grass-lawn-park-sprinkler-2637/</a:t>
            </a:r>
          </a:p>
          <a:p>
            <a:pPr lvl="0">
              <a:spcBef>
                <a:spcPts val="0"/>
              </a:spcBef>
              <a:buNone/>
            </a:pPr>
            <a:r>
              <a:rPr lang="en" sz="800"/>
              <a:t>4.</a:t>
            </a:r>
            <a:r>
              <a:rPr lang="en" sz="800" u="sng">
                <a:solidFill>
                  <a:schemeClr val="hlink"/>
                </a:solidFill>
                <a:hlinkClick r:id="rId5"/>
              </a:rPr>
              <a:t>https://pixabay.com/en/adult-cartoon-comic-characters-girl-1297812/</a:t>
            </a:r>
          </a:p>
          <a:p>
            <a:pPr lvl="0">
              <a:spcBef>
                <a:spcPts val="0"/>
              </a:spcBef>
              <a:buNone/>
            </a:pPr>
            <a:r>
              <a:rPr lang="en" sz="800"/>
              <a:t>5.  </a:t>
            </a:r>
            <a:r>
              <a:rPr lang="en" sz="800" u="sng">
                <a:solidFill>
                  <a:schemeClr val="accent5"/>
                </a:solidFill>
                <a:hlinkClick r:id="rId4"/>
              </a:rPr>
              <a:t>https://www.pexels.com/photo/grass-lawn-park-sprinkler-2</a:t>
            </a:r>
          </a:p>
          <a:p>
            <a:pPr lvl="0">
              <a:spcBef>
                <a:spcPts val="0"/>
              </a:spcBef>
              <a:buNone/>
            </a:pPr>
            <a:r>
              <a:rPr lang="en" sz="800"/>
              <a:t>6.</a:t>
            </a:r>
            <a:r>
              <a:rPr lang="en" sz="800" u="sng">
                <a:solidFill>
                  <a:schemeClr val="hlink"/>
                </a:solidFill>
                <a:hlinkClick r:id="rId6"/>
              </a:rPr>
              <a:t>https://en.wikipedia.org/wiki/File:Penobscot_Valley_High_School_-_main_hallway.jpg</a:t>
            </a:r>
          </a:p>
          <a:p>
            <a:pPr lvl="0">
              <a:spcBef>
                <a:spcPts val="0"/>
              </a:spcBef>
              <a:buNone/>
            </a:pPr>
            <a:r>
              <a:rPr lang="en" sz="800"/>
              <a:t>7.</a:t>
            </a:r>
            <a:r>
              <a:rPr lang="en" sz="800" u="sng">
                <a:solidFill>
                  <a:schemeClr val="hlink"/>
                </a:solidFill>
                <a:hlinkClick r:id="rId7"/>
              </a:rPr>
              <a:t>https://www.youtube.com/watch?v=60fUmPySyZ8</a:t>
            </a:r>
          </a:p>
          <a:p>
            <a:pPr lvl="0">
              <a:spcBef>
                <a:spcPts val="0"/>
              </a:spcBef>
              <a:buNone/>
            </a:pPr>
            <a:r>
              <a:rPr lang="en" sz="800"/>
              <a:t>8.</a:t>
            </a:r>
            <a:r>
              <a:rPr lang="en" sz="800" u="sng">
                <a:solidFill>
                  <a:schemeClr val="hlink"/>
                </a:solidFill>
                <a:hlinkClick r:id="rId8"/>
              </a:rPr>
              <a:t>https://en.wikipedia.org/wiki/Cyanide_%26_Happiness</a:t>
            </a:r>
          </a:p>
          <a:p>
            <a:pPr lvl="0">
              <a:spcBef>
                <a:spcPts val="0"/>
              </a:spcBef>
              <a:buNone/>
            </a:pPr>
            <a:r>
              <a:rPr lang="en" sz="800"/>
              <a:t>9.</a:t>
            </a:r>
            <a:r>
              <a:rPr lang="en" sz="800" u="sng">
                <a:solidFill>
                  <a:schemeClr val="hlink"/>
                </a:solidFill>
                <a:hlinkClick r:id="rId9"/>
              </a:rPr>
              <a:t>https://commons.wikimedia.org/wiki/File:Jinego_Elementary_School_lunch_room_2.jpg</a:t>
            </a:r>
          </a:p>
          <a:p>
            <a:pPr lvl="0">
              <a:spcBef>
                <a:spcPts val="0"/>
              </a:spcBef>
              <a:buNone/>
            </a:pPr>
            <a:r>
              <a:rPr lang="en" sz="800"/>
              <a:t>10.</a:t>
            </a:r>
            <a:r>
              <a:rPr lang="en" sz="800" u="sng">
                <a:solidFill>
                  <a:schemeClr val="hlink"/>
                </a:solidFill>
                <a:hlinkClick r:id="rId10"/>
              </a:rPr>
              <a:t>https://www.youtube.com/watch?v=E_bqOWtM74k</a:t>
            </a:r>
          </a:p>
          <a:p>
            <a:pPr lvl="0">
              <a:spcBef>
                <a:spcPts val="0"/>
              </a:spcBef>
              <a:buNone/>
            </a:pPr>
            <a:r>
              <a:rPr lang="en" sz="800"/>
              <a:t>11.</a:t>
            </a:r>
            <a:r>
              <a:rPr lang="en" sz="800" u="sng">
                <a:solidFill>
                  <a:schemeClr val="hlink"/>
                </a:solidFill>
                <a:hlinkClick r:id="rId11"/>
              </a:rPr>
              <a:t>https://pixabay.com/en/bully-stop-bullying-no-to-bullying-1061363/</a:t>
            </a:r>
          </a:p>
          <a:p>
            <a:pPr lvl="0">
              <a:spcBef>
                <a:spcPts val="0"/>
              </a:spcBef>
              <a:buNone/>
            </a:pPr>
            <a:endParaRPr sz="800"/>
          </a:p>
          <a:p>
            <a:pPr lvl="0">
              <a:spcBef>
                <a:spcPts val="0"/>
              </a:spcBef>
              <a:buNone/>
            </a:pPr>
            <a:endParaRPr sz="800"/>
          </a:p>
          <a:p>
            <a:pPr lvl="0" rtl="0">
              <a:spcBef>
                <a:spcPts val="0"/>
              </a:spcBef>
              <a:buNone/>
            </a:pPr>
            <a:endParaRPr sz="800"/>
          </a:p>
        </p:txBody>
      </p:sp>
      <p:sp>
        <p:nvSpPr>
          <p:cNvPr id="105" name="Shape 105"/>
          <p:cNvSpPr txBox="1"/>
          <p:nvPr/>
        </p:nvSpPr>
        <p:spPr>
          <a:xfrm>
            <a:off x="-895475" y="553300"/>
            <a:ext cx="6290099" cy="97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</p:cSld>
  <p:clrMapOvr>
    <a:masterClrMapping/>
  </p:clrMapOvr>
  <p:transition advTm="4000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876300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Be Respectful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by:Jesus Velasquez</a:t>
            </a:r>
          </a:p>
        </p:txBody>
      </p:sp>
      <p:pic>
        <p:nvPicPr>
          <p:cNvPr id="56" name="Shape 56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-1000636">
            <a:off x="7356133" y="3122908"/>
            <a:ext cx="1564134" cy="41268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Shape 57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 rot="963649">
            <a:off x="120146" y="3613103"/>
            <a:ext cx="2642727" cy="295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Shape 60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119281" y="3264700"/>
            <a:ext cx="3702851" cy="2253733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Shape 61"/>
          <p:cNvSpPr txBox="1"/>
          <p:nvPr/>
        </p:nvSpPr>
        <p:spPr>
          <a:xfrm>
            <a:off x="1037425" y="5867900"/>
            <a:ext cx="6552300" cy="99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2" name="Shape 62"/>
          <p:cNvSpPr txBox="1"/>
          <p:nvPr/>
        </p:nvSpPr>
        <p:spPr>
          <a:xfrm>
            <a:off x="1911075" y="829933"/>
            <a:ext cx="5853300" cy="107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Do not text not bad to some at school and that you are at the school you can get in trouble.</a:t>
            </a:r>
          </a:p>
        </p:txBody>
      </p:sp>
      <p:sp>
        <p:nvSpPr>
          <p:cNvPr id="63" name="Shape 63"/>
          <p:cNvSpPr/>
          <p:nvPr/>
        </p:nvSpPr>
        <p:spPr>
          <a:xfrm rot="-370">
            <a:off x="3245854" y="2275133"/>
            <a:ext cx="2789700" cy="1740000"/>
          </a:xfrm>
          <a:prstGeom prst="cloudCallout">
            <a:avLst>
              <a:gd name="adj1" fmla="val -63008"/>
              <a:gd name="adj2" fmla="val 6357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I do not like the text message I get from one of the students</a:t>
            </a:r>
          </a:p>
        </p:txBody>
      </p:sp>
      <p:pic>
        <p:nvPicPr>
          <p:cNvPr id="64" name="Shape 64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7689739" y="4552302"/>
            <a:ext cx="1343225" cy="1790967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Shape 65"/>
          <p:cNvSpPr/>
          <p:nvPr/>
        </p:nvSpPr>
        <p:spPr>
          <a:xfrm>
            <a:off x="7141925" y="1659900"/>
            <a:ext cx="1769100" cy="1921600"/>
          </a:xfrm>
          <a:prstGeom prst="wedgeRectCallout">
            <a:avLst>
              <a:gd name="adj1" fmla="val 27161"/>
              <a:gd name="adj2" fmla="val 9396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Haha i just send a message and it was a mean  message.</a:t>
            </a:r>
          </a:p>
        </p:txBody>
      </p:sp>
      <p:sp>
        <p:nvSpPr>
          <p:cNvPr id="66" name="Shape 66"/>
          <p:cNvSpPr txBox="1"/>
          <p:nvPr/>
        </p:nvSpPr>
        <p:spPr>
          <a:xfrm>
            <a:off x="2402475" y="5358267"/>
            <a:ext cx="2238600" cy="34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7" name="Shape 67"/>
          <p:cNvSpPr txBox="1"/>
          <p:nvPr/>
        </p:nvSpPr>
        <p:spPr>
          <a:xfrm>
            <a:off x="53750" y="5707867"/>
            <a:ext cx="8245800" cy="1150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400" b="1" kern="0">
                <a:solidFill>
                  <a:srgbClr val="000000"/>
                </a:solidFill>
                <a:cs typeface="Arial"/>
                <a:sym typeface="Arial"/>
              </a:rPr>
              <a:t>Do not be mean to other people at all</a:t>
            </a:r>
          </a:p>
        </p:txBody>
      </p:sp>
    </p:spTree>
  </p:cSld>
  <p:clrMapOvr>
    <a:masterClrMapping/>
  </p:clrMapOvr>
  <p:transition advTm="4000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Shape 62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0" y="0"/>
            <a:ext cx="9144000" cy="5838765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Shape 63"/>
          <p:cNvSpPr txBox="1"/>
          <p:nvPr/>
        </p:nvSpPr>
        <p:spPr>
          <a:xfrm>
            <a:off x="43675" y="5911567"/>
            <a:ext cx="3112200" cy="94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http://www.geograph.org.uk/photo/2796398</a:t>
            </a:r>
          </a:p>
        </p:txBody>
      </p:sp>
      <p:pic>
        <p:nvPicPr>
          <p:cNvPr id="64" name="Shape 64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2804231" y="2023899"/>
            <a:ext cx="3326199" cy="2504432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Shape 65"/>
          <p:cNvSpPr txBox="1"/>
          <p:nvPr/>
        </p:nvSpPr>
        <p:spPr>
          <a:xfrm>
            <a:off x="3647550" y="5758767"/>
            <a:ext cx="2915700" cy="1099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Negative behavior</a:t>
            </a:r>
          </a:p>
        </p:txBody>
      </p:sp>
      <p:sp>
        <p:nvSpPr>
          <p:cNvPr id="66" name="Shape 66"/>
          <p:cNvSpPr/>
          <p:nvPr/>
        </p:nvSpPr>
        <p:spPr>
          <a:xfrm>
            <a:off x="5558475" y="1412367"/>
            <a:ext cx="1714500" cy="1441600"/>
          </a:xfrm>
          <a:prstGeom prst="cloudCallout">
            <a:avLst>
              <a:gd name="adj1" fmla="val -57644"/>
              <a:gd name="adj2" fmla="val 76253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I hope he doesn’t bully me again </a:t>
            </a:r>
          </a:p>
        </p:txBody>
      </p:sp>
      <p:sp>
        <p:nvSpPr>
          <p:cNvPr id="67" name="Shape 67"/>
          <p:cNvSpPr/>
          <p:nvPr/>
        </p:nvSpPr>
        <p:spPr>
          <a:xfrm>
            <a:off x="1441500" y="1412367"/>
            <a:ext cx="1769100" cy="1674000"/>
          </a:xfrm>
          <a:prstGeom prst="wedgeRoundRectCallout">
            <a:avLst>
              <a:gd name="adj1" fmla="val 45685"/>
              <a:gd name="adj2" fmla="val 72138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I’m going to be bullying him after school the next day</a:t>
            </a:r>
          </a:p>
        </p:txBody>
      </p:sp>
    </p:spTree>
  </p:cSld>
  <p:clrMapOvr>
    <a:masterClrMapping/>
  </p:clrMapOvr>
  <p:transition advTm="4000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Shape 72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23675" y="0"/>
            <a:ext cx="9096675" cy="60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Shape 73"/>
          <p:cNvSpPr txBox="1"/>
          <p:nvPr/>
        </p:nvSpPr>
        <p:spPr>
          <a:xfrm>
            <a:off x="21850" y="6100867"/>
            <a:ext cx="1932900" cy="7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u="sng" kern="0">
                <a:solidFill>
                  <a:srgbClr val="0097A7"/>
                </a:solidFill>
                <a:cs typeface="Arial"/>
                <a:sym typeface="Arial"/>
                <a:hlinkClick r:id="rId4"/>
              </a:rPr>
              <a:t>https://en.wikipedia.org/wiki/Westport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.</a:t>
            </a:r>
          </a:p>
        </p:txBody>
      </p:sp>
      <p:pic>
        <p:nvPicPr>
          <p:cNvPr id="74" name="Shape 74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4712500" y="4112335"/>
            <a:ext cx="1932900" cy="1543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Shape 75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2129475" y="3276100"/>
            <a:ext cx="823574" cy="2373333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Shape 76"/>
          <p:cNvSpPr/>
          <p:nvPr/>
        </p:nvSpPr>
        <p:spPr>
          <a:xfrm>
            <a:off x="338525" y="1601667"/>
            <a:ext cx="2053200" cy="1674400"/>
          </a:xfrm>
          <a:prstGeom prst="wedgeRoundRectCallout">
            <a:avLst>
              <a:gd name="adj1" fmla="val 46269"/>
              <a:gd name="adj2" fmla="val 60438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Whoa, are you ok man</a:t>
            </a:r>
          </a:p>
        </p:txBody>
      </p:sp>
      <p:sp>
        <p:nvSpPr>
          <p:cNvPr id="77" name="Shape 77"/>
          <p:cNvSpPr txBox="1"/>
          <p:nvPr/>
        </p:nvSpPr>
        <p:spPr>
          <a:xfrm>
            <a:off x="3352550" y="6042600"/>
            <a:ext cx="2926800" cy="815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Positive behavior</a:t>
            </a:r>
          </a:p>
        </p:txBody>
      </p:sp>
    </p:spTree>
  </p:cSld>
  <p:clrMapOvr>
    <a:masterClrMapping/>
  </p:clrMapOvr>
  <p:transition advTm="4000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Bibliography</a:t>
            </a:r>
          </a:p>
        </p:txBody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Playfair Display"/>
              <a:buAutoNum type="arabicPeriod"/>
            </a:pPr>
            <a:r>
              <a:rPr lang="en" sz="1400">
                <a:solidFill>
                  <a:schemeClr val="dk1"/>
                </a:solidFill>
              </a:rPr>
              <a:t>Geography, </a:t>
            </a:r>
            <a:r>
              <a:rPr lang="en" sz="1400" u="sng">
                <a:solidFill>
                  <a:schemeClr val="dk1"/>
                </a:solidFill>
              </a:rPr>
              <a:t>boy</a:t>
            </a:r>
            <a:r>
              <a:rPr lang="en" sz="1400">
                <a:solidFill>
                  <a:schemeClr val="dk1"/>
                </a:solidFill>
              </a:rPr>
              <a:t>, 4/25/16 </a:t>
            </a:r>
            <a:r>
              <a:rPr lang="en" sz="1400" u="sng">
                <a:solidFill>
                  <a:schemeClr val="hlink"/>
                </a:solidFill>
              </a:rPr>
              <a:t>h</a:t>
            </a:r>
            <a:r>
              <a:rPr lang="en" sz="1400" u="sng">
                <a:solidFill>
                  <a:schemeClr val="hlink"/>
                </a:solidFill>
                <a:hlinkClick r:id="rId3"/>
              </a:rPr>
              <a:t>ttp://www.geograph.org.uk/photo/2796398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en" sz="1400">
                <a:solidFill>
                  <a:schemeClr val="dk1"/>
                </a:solidFill>
              </a:rPr>
              <a:t>Geography, </a:t>
            </a:r>
            <a:r>
              <a:rPr lang="en" sz="1400" u="sng">
                <a:solidFill>
                  <a:schemeClr val="dk1"/>
                </a:solidFill>
              </a:rPr>
              <a:t>falling</a:t>
            </a:r>
            <a:r>
              <a:rPr lang="en" sz="1400">
                <a:solidFill>
                  <a:schemeClr val="dk1"/>
                </a:solidFill>
              </a:rPr>
              <a:t>, 4/25/16 </a:t>
            </a:r>
            <a:r>
              <a:rPr lang="en" sz="1400" u="sng">
                <a:solidFill>
                  <a:schemeClr val="hlink"/>
                </a:solidFill>
                <a:hlinkClick r:id="rId3"/>
              </a:rPr>
              <a:t>http://www.geograph.org.uk/photo/2796398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en" sz="1400">
                <a:solidFill>
                  <a:schemeClr val="dk1"/>
                </a:solidFill>
              </a:rPr>
              <a:t>Commons, </a:t>
            </a:r>
            <a:r>
              <a:rPr lang="en" sz="1400" u="sng">
                <a:solidFill>
                  <a:schemeClr val="dk1"/>
                </a:solidFill>
              </a:rPr>
              <a:t>adults</a:t>
            </a:r>
            <a:r>
              <a:rPr lang="en" sz="1400">
                <a:solidFill>
                  <a:schemeClr val="dk1"/>
                </a:solidFill>
              </a:rPr>
              <a:t>, 4/25/16 </a:t>
            </a:r>
            <a:r>
              <a:rPr lang="en" sz="1400" u="sng">
                <a:solidFill>
                  <a:schemeClr val="hlink"/>
                </a:solidFill>
                <a:hlinkClick r:id="rId4"/>
              </a:rPr>
              <a:t>https://commons.wikimedia.org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lang="en" sz="1400">
                <a:solidFill>
                  <a:srgbClr val="000000"/>
                </a:solidFill>
              </a:rPr>
              <a:t>En.wikipedia, </a:t>
            </a:r>
            <a:r>
              <a:rPr lang="en" sz="1400" u="sng">
                <a:solidFill>
                  <a:srgbClr val="000000"/>
                </a:solidFill>
              </a:rPr>
              <a:t>school</a:t>
            </a:r>
            <a:r>
              <a:rPr lang="en" sz="1400">
                <a:solidFill>
                  <a:srgbClr val="000000"/>
                </a:solidFill>
              </a:rPr>
              <a:t>, 4/25/16 </a:t>
            </a:r>
            <a:r>
              <a:rPr lang="en" sz="1400" u="sng">
                <a:solidFill>
                  <a:schemeClr val="accent5"/>
                </a:solidFill>
                <a:hlinkClick r:id="rId5"/>
              </a:rPr>
              <a:t>https://en.wikipedia.org/wiki/Westport</a:t>
            </a:r>
            <a:r>
              <a:rPr lang="en" sz="1400">
                <a:solidFill>
                  <a:schemeClr val="dk1"/>
                </a:solidFill>
              </a:rPr>
              <a:t>.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en" sz="1400">
                <a:solidFill>
                  <a:schemeClr val="dk1"/>
                </a:solidFill>
              </a:rPr>
              <a:t>Pixabay, </a:t>
            </a:r>
            <a:r>
              <a:rPr lang="en" sz="1400" u="sng">
                <a:solidFill>
                  <a:schemeClr val="dk1"/>
                </a:solidFill>
              </a:rPr>
              <a:t>falling kid</a:t>
            </a:r>
            <a:r>
              <a:rPr lang="en" sz="1400">
                <a:solidFill>
                  <a:schemeClr val="dk1"/>
                </a:solidFill>
              </a:rPr>
              <a:t>, 4/25/16 </a:t>
            </a:r>
            <a:r>
              <a:rPr lang="en" sz="1400" u="sng">
                <a:solidFill>
                  <a:schemeClr val="hlink"/>
                </a:solidFill>
                <a:hlinkClick r:id="rId6"/>
              </a:rPr>
              <a:t>https://pixabay.com/en/photos/stick%20figure/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u="sng">
              <a:solidFill>
                <a:schemeClr val="dk1"/>
              </a:solidFill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advTm="4000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ctrTitle"/>
          </p:nvPr>
        </p:nvSpPr>
        <p:spPr>
          <a:xfrm>
            <a:off x="311700" y="794633"/>
            <a:ext cx="8520600" cy="2610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00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to and NOT to do in the Schoolyard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subTitle" idx="1"/>
          </p:nvPr>
        </p:nvSpPr>
        <p:spPr>
          <a:xfrm>
            <a:off x="311700" y="4221097"/>
            <a:ext cx="8520600" cy="978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b="1" i="1">
                <a:solidFill>
                  <a:srgbClr val="FF0000"/>
                </a:solidFill>
                <a:latin typeface="Corsiva"/>
                <a:ea typeface="Corsiva"/>
                <a:cs typeface="Corsiva"/>
                <a:sym typeface="Corsiva"/>
              </a:rPr>
              <a:t>By: Rodolfo Yaber</a:t>
            </a:r>
          </a:p>
        </p:txBody>
      </p:sp>
    </p:spTree>
  </p:cSld>
  <p:clrMapOvr>
    <a:masterClrMapping/>
  </p:clrMapOvr>
  <p:transition advTm="4000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Shape 62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Shape 63"/>
          <p:cNvSpPr/>
          <p:nvPr/>
        </p:nvSpPr>
        <p:spPr>
          <a:xfrm>
            <a:off x="1390525" y="2067600"/>
            <a:ext cx="1803300" cy="1572400"/>
          </a:xfrm>
          <a:prstGeom prst="wedgeEllipseCallout">
            <a:avLst>
              <a:gd name="adj1" fmla="val -60496"/>
              <a:gd name="adj2" fmla="val 9353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You’re so short!</a:t>
            </a:r>
          </a:p>
        </p:txBody>
      </p:sp>
      <p:pic>
        <p:nvPicPr>
          <p:cNvPr id="64" name="Shape 64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5247000" y="2697300"/>
            <a:ext cx="2039400" cy="27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Shape 65"/>
          <p:cNvSpPr/>
          <p:nvPr/>
        </p:nvSpPr>
        <p:spPr>
          <a:xfrm>
            <a:off x="5365050" y="262200"/>
            <a:ext cx="2148300" cy="1892400"/>
          </a:xfrm>
          <a:prstGeom prst="wedgeRoundRectCallout">
            <a:avLst>
              <a:gd name="adj1" fmla="val -8972"/>
              <a:gd name="adj2" fmla="val 107726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Yeah you're really short!</a:t>
            </a:r>
          </a:p>
        </p:txBody>
      </p:sp>
      <p:sp>
        <p:nvSpPr>
          <p:cNvPr id="66" name="Shape 66"/>
          <p:cNvSpPr txBox="1"/>
          <p:nvPr/>
        </p:nvSpPr>
        <p:spPr>
          <a:xfrm>
            <a:off x="343175" y="5940700"/>
            <a:ext cx="4341600" cy="91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600" kern="0">
                <a:solidFill>
                  <a:srgbClr val="00FF00"/>
                </a:solidFill>
                <a:cs typeface="Arial"/>
                <a:sym typeface="Arial"/>
              </a:rPr>
              <a:t>What not to do </a:t>
            </a:r>
            <a:r>
              <a:rPr lang="en" sz="3600" kern="0">
                <a:solidFill>
                  <a:srgbClr val="F1C232"/>
                </a:solidFill>
                <a:cs typeface="Arial"/>
                <a:sym typeface="Arial"/>
              </a:rPr>
              <a:t>😞</a:t>
            </a:r>
            <a:r>
              <a:rPr lang="en" sz="3600" kern="0">
                <a:solidFill>
                  <a:srgbClr val="000000"/>
                </a:solidFill>
                <a:cs typeface="Arial"/>
                <a:sym typeface="Arial"/>
              </a:rPr>
              <a:t> </a:t>
            </a:r>
          </a:p>
        </p:txBody>
      </p:sp>
      <p:pic>
        <p:nvPicPr>
          <p:cNvPr id="67" name="Shape 67"/>
          <p:cNvPicPr preferRelativeResize="0"/>
          <p:nvPr/>
        </p:nvPicPr>
        <p:blipFill rotWithShape="1">
          <a:blip r:embed="rId5" cstate="print">
            <a:alphaModFix/>
          </a:blip>
          <a:srcRect l="7190" t="-21248" r="31301" b="8164"/>
          <a:stretch/>
        </p:blipFill>
        <p:spPr>
          <a:xfrm>
            <a:off x="343170" y="3297001"/>
            <a:ext cx="1109224" cy="2246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Shape 68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 flipH="1">
            <a:off x="3478199" y="3771299"/>
            <a:ext cx="589650" cy="15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Shape 69"/>
          <p:cNvSpPr/>
          <p:nvPr/>
        </p:nvSpPr>
        <p:spPr>
          <a:xfrm>
            <a:off x="3145075" y="1237633"/>
            <a:ext cx="2101800" cy="1979600"/>
          </a:xfrm>
          <a:prstGeom prst="wedgeEllipseCallout">
            <a:avLst>
              <a:gd name="adj1" fmla="val -4277"/>
              <a:gd name="adj2" fmla="val 10814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I think i’m gonna cry</a:t>
            </a:r>
          </a:p>
        </p:txBody>
      </p:sp>
    </p:spTree>
  </p:cSld>
  <p:clrMapOvr>
    <a:masterClrMapping/>
  </p:clrMapOvr>
  <p:transition advTm="4000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Shape 74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Shape 75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3580800" y="3334300"/>
            <a:ext cx="819950" cy="2186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Shape 76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623375" y="2984900"/>
            <a:ext cx="1184474" cy="2664565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Shape 77"/>
          <p:cNvSpPr/>
          <p:nvPr/>
        </p:nvSpPr>
        <p:spPr>
          <a:xfrm>
            <a:off x="1583450" y="1325000"/>
            <a:ext cx="3063600" cy="2009600"/>
          </a:xfrm>
          <a:prstGeom prst="wedgeEllipseCallout">
            <a:avLst>
              <a:gd name="adj1" fmla="val -50000"/>
              <a:gd name="adj2" fmla="val 78006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1155CC"/>
                </a:solidFill>
                <a:cs typeface="Arial"/>
                <a:sym typeface="Arial"/>
              </a:rPr>
              <a:t>Pizza steve!!!!! says your really cool</a:t>
            </a:r>
          </a:p>
        </p:txBody>
      </p:sp>
      <p:sp>
        <p:nvSpPr>
          <p:cNvPr id="78" name="Shape 78"/>
          <p:cNvSpPr/>
          <p:nvPr/>
        </p:nvSpPr>
        <p:spPr>
          <a:xfrm>
            <a:off x="4647075" y="2504400"/>
            <a:ext cx="2069100" cy="1732800"/>
          </a:xfrm>
          <a:prstGeom prst="wedgeRectCallout">
            <a:avLst>
              <a:gd name="adj1" fmla="val -83192"/>
              <a:gd name="adj2" fmla="val 5267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Thank you I feel much better now</a:t>
            </a:r>
          </a:p>
        </p:txBody>
      </p:sp>
      <p:sp>
        <p:nvSpPr>
          <p:cNvPr id="79" name="Shape 79"/>
          <p:cNvSpPr txBox="1"/>
          <p:nvPr/>
        </p:nvSpPr>
        <p:spPr>
          <a:xfrm>
            <a:off x="2271425" y="5809700"/>
            <a:ext cx="3265200" cy="93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600" kern="0">
                <a:solidFill>
                  <a:srgbClr val="00FFFF"/>
                </a:solidFill>
                <a:cs typeface="Arial"/>
                <a:sym typeface="Arial"/>
              </a:rPr>
              <a:t>What to do </a:t>
            </a:r>
            <a:r>
              <a:rPr lang="en" sz="3600" kern="0">
                <a:solidFill>
                  <a:srgbClr val="F1C232"/>
                </a:solidFill>
                <a:cs typeface="Arial"/>
                <a:sym typeface="Arial"/>
              </a:rPr>
              <a:t>😁</a:t>
            </a:r>
          </a:p>
        </p:txBody>
      </p:sp>
    </p:spTree>
  </p:cSld>
  <p:clrMapOvr>
    <a:masterClrMapping/>
  </p:clrMapOvr>
  <p:transition advTm="4000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Bibliography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AutoNum type="arabicPeriod"/>
            </a:pPr>
            <a:r>
              <a:rPr lang="en" sz="1400">
                <a:solidFill>
                  <a:srgbClr val="000000"/>
                </a:solidFill>
              </a:rPr>
              <a:t>Geograph, </a:t>
            </a:r>
            <a:r>
              <a:rPr lang="en" sz="1400" u="sng">
                <a:solidFill>
                  <a:srgbClr val="000000"/>
                </a:solidFill>
              </a:rPr>
              <a:t>school yard,</a:t>
            </a:r>
            <a:r>
              <a:rPr lang="en" sz="1400">
                <a:solidFill>
                  <a:srgbClr val="000000"/>
                </a:solidFill>
              </a:rPr>
              <a:t> 4/25/16 </a:t>
            </a:r>
            <a:r>
              <a:rPr lang="en" sz="1400" u="sng">
                <a:solidFill>
                  <a:srgbClr val="0000FF"/>
                </a:solidFill>
                <a:hlinkClick r:id="rId3"/>
              </a:rPr>
              <a:t>http://www.geograph.org.uk/photo/2617653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AutoNum type="arabicPeriod"/>
            </a:pPr>
            <a:r>
              <a:rPr lang="en" sz="1400">
                <a:solidFill>
                  <a:srgbClr val="000000"/>
                </a:solidFill>
              </a:rPr>
              <a:t>Wikidpedia, </a:t>
            </a:r>
            <a:r>
              <a:rPr lang="en" sz="1400" u="sng">
                <a:solidFill>
                  <a:srgbClr val="000000"/>
                </a:solidFill>
              </a:rPr>
              <a:t>cartoon character, </a:t>
            </a:r>
            <a:r>
              <a:rPr lang="en" sz="1400">
                <a:solidFill>
                  <a:srgbClr val="000000"/>
                </a:solidFill>
              </a:rPr>
              <a:t>4/25/16</a:t>
            </a:r>
            <a:r>
              <a:rPr lang="en" sz="1400">
                <a:solidFill>
                  <a:srgbClr val="9FC5E8"/>
                </a:solidFill>
              </a:rPr>
              <a:t> </a:t>
            </a:r>
            <a:r>
              <a:rPr lang="en" sz="1400" u="sng">
                <a:solidFill>
                  <a:srgbClr val="0000FF"/>
                </a:solidFill>
                <a:hlinkClick r:id="rId4"/>
              </a:rPr>
              <a:t>https://en.wikipedia.org/wiki/Cyanide_%26_Happiness</a:t>
            </a:r>
            <a:r>
              <a:rPr lang="en" sz="1400">
                <a:solidFill>
                  <a:srgbClr val="0000FF"/>
                </a:solidFill>
              </a:rPr>
              <a:t>  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AutoNum type="arabicPeriod"/>
            </a:pPr>
            <a:r>
              <a:rPr lang="en" sz="1400">
                <a:solidFill>
                  <a:srgbClr val="000000"/>
                </a:solidFill>
              </a:rPr>
              <a:t>Flickr </a:t>
            </a:r>
            <a:r>
              <a:rPr lang="en" sz="1400" u="sng">
                <a:solidFill>
                  <a:srgbClr val="000000"/>
                </a:solidFill>
              </a:rPr>
              <a:t>cartoon</a:t>
            </a:r>
            <a:r>
              <a:rPr lang="en" sz="1400">
                <a:solidFill>
                  <a:srgbClr val="000000"/>
                </a:solidFill>
              </a:rPr>
              <a:t> 4/25/16 </a:t>
            </a:r>
            <a:r>
              <a:rPr lang="en" sz="1400" u="sng">
                <a:solidFill>
                  <a:schemeClr val="hlink"/>
                </a:solidFill>
                <a:hlinkClick r:id="rId5"/>
              </a:rPr>
              <a:t>https://www.flickr.com/photos/56866338@N06/8725704289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AutoNum type="arabicPeriod"/>
            </a:pPr>
            <a:r>
              <a:rPr lang="en" sz="1400">
                <a:solidFill>
                  <a:srgbClr val="000000"/>
                </a:solidFill>
              </a:rPr>
              <a:t>Pixabay  </a:t>
            </a:r>
            <a:r>
              <a:rPr lang="en" sz="1400" u="sng">
                <a:solidFill>
                  <a:srgbClr val="000000"/>
                </a:solidFill>
              </a:rPr>
              <a:t>sad boy</a:t>
            </a:r>
            <a:r>
              <a:rPr lang="en" sz="1400">
                <a:solidFill>
                  <a:srgbClr val="000000"/>
                </a:solidFill>
              </a:rPr>
              <a:t> 4/25/16 </a:t>
            </a:r>
            <a:r>
              <a:rPr lang="en" sz="1400" u="sng">
                <a:solidFill>
                  <a:schemeClr val="hlink"/>
                </a:solidFill>
                <a:hlinkClick r:id="rId6"/>
              </a:rPr>
              <a:t>https://pixabay.com/en/boy-cartoon-child-comic-characters-1296150/</a:t>
            </a:r>
            <a:r>
              <a:rPr lang="en" sz="1400">
                <a:solidFill>
                  <a:srgbClr val="000000"/>
                </a:solidFill>
              </a:rPr>
              <a:t> 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AutoNum type="arabicPeriod"/>
            </a:pPr>
            <a:r>
              <a:rPr lang="en" sz="1400">
                <a:solidFill>
                  <a:srgbClr val="000000"/>
                </a:solidFill>
              </a:rPr>
              <a:t> Deviantart </a:t>
            </a:r>
            <a:r>
              <a:rPr lang="en" sz="1400" u="sng">
                <a:solidFill>
                  <a:srgbClr val="000000"/>
                </a:solidFill>
              </a:rPr>
              <a:t>pizza steve</a:t>
            </a:r>
            <a:r>
              <a:rPr lang="en" sz="1400">
                <a:solidFill>
                  <a:srgbClr val="000000"/>
                </a:solidFill>
              </a:rPr>
              <a:t> 4/25/16</a:t>
            </a:r>
            <a:r>
              <a:rPr lang="en" sz="1400" u="sng">
                <a:solidFill>
                  <a:schemeClr val="hlink"/>
                </a:solidFill>
                <a:hlinkClick r:id="rId7"/>
              </a:rPr>
              <a:t>http://badboylol.deviantart.com/art/Pizza-Steve-540961819</a:t>
            </a:r>
            <a:r>
              <a:rPr lang="en" sz="1400">
                <a:solidFill>
                  <a:srgbClr val="000000"/>
                </a:solidFill>
              </a:rPr>
              <a:t> 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AutoNum type="arabicPeriod"/>
            </a:pPr>
            <a:r>
              <a:rPr lang="en" sz="1400">
                <a:solidFill>
                  <a:srgbClr val="000000"/>
                </a:solidFill>
              </a:rPr>
              <a:t>Domain </a:t>
            </a:r>
            <a:r>
              <a:rPr lang="en" sz="1400" u="sng">
                <a:solidFill>
                  <a:srgbClr val="000000"/>
                </a:solidFill>
              </a:rPr>
              <a:t>Schoolyard </a:t>
            </a:r>
            <a:r>
              <a:rPr lang="en" sz="1400">
                <a:solidFill>
                  <a:srgbClr val="000000"/>
                </a:solidFill>
              </a:rPr>
              <a:t>4/27/16 </a:t>
            </a:r>
            <a:r>
              <a:rPr lang="en" sz="1400" u="sng">
                <a:solidFill>
                  <a:schemeClr val="hlink"/>
                </a:solidFill>
                <a:hlinkClick r:id="rId8"/>
              </a:rPr>
              <a:t>http://www.public-domain-image.com/free-images/people/children-kids/students-learn-about-schoolyard-habitats/attachment/students-learn-about-schoolyard-habitats</a:t>
            </a:r>
            <a:r>
              <a:rPr lang="en" sz="1400">
                <a:solidFill>
                  <a:srgbClr val="000000"/>
                </a:solidFill>
              </a:rPr>
              <a:t> 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</a:rPr>
              <a:t> </a:t>
            </a:r>
          </a:p>
        </p:txBody>
      </p:sp>
    </p:spTree>
  </p:cSld>
  <p:clrMapOvr>
    <a:masterClrMapping/>
  </p:clrMapOvr>
  <p:transition advTm="4000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04">
            <a:alpha val="45770"/>
          </a:srgbClr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  <a:solidFill>
            <a:srgbClr val="9CFF0C">
              <a:alpha val="45000"/>
            </a:srgbClr>
          </a:solidFill>
          <a:ln w="9525" cap="flat" cmpd="sng">
            <a:solidFill>
              <a:srgbClr val="38761D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Be Generous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3889733"/>
            <a:ext cx="8520600" cy="1056800"/>
          </a:xfrm>
          <a:prstGeom prst="rect">
            <a:avLst/>
          </a:prstGeom>
          <a:solidFill>
            <a:srgbClr val="9CFF0C">
              <a:alpha val="45000"/>
            </a:srgbClr>
          </a:solidFill>
          <a:ln w="952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By Talitha Aviles    </a:t>
            </a:r>
          </a:p>
        </p:txBody>
      </p:sp>
    </p:spTree>
  </p:cSld>
  <p:clrMapOvr>
    <a:masterClrMapping/>
  </p:clrMapOvr>
  <p:transition advTm="4000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/>
        </p:nvSpPr>
        <p:spPr>
          <a:xfrm>
            <a:off x="0" y="6013500"/>
            <a:ext cx="2555400" cy="956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u="sng" kern="0">
                <a:solidFill>
                  <a:srgbClr val="0097A7"/>
                </a:solidFill>
                <a:cs typeface="Arial"/>
                <a:sym typeface="Arial"/>
                <a:hlinkClick r:id="rId3"/>
              </a:rPr>
              <a:t>https://www.flickr.com/photos/michellerocks/5002342589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</a:t>
            </a:r>
          </a:p>
        </p:txBody>
      </p:sp>
      <p:pic>
        <p:nvPicPr>
          <p:cNvPr id="61" name="Shape 61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0" y="6004"/>
            <a:ext cx="9144000" cy="617366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Shape 62"/>
          <p:cNvSpPr/>
          <p:nvPr/>
        </p:nvSpPr>
        <p:spPr>
          <a:xfrm>
            <a:off x="895675" y="1412800"/>
            <a:ext cx="1943700" cy="1892800"/>
          </a:xfrm>
          <a:prstGeom prst="wedgeRectCallout">
            <a:avLst>
              <a:gd name="adj1" fmla="val 67413"/>
              <a:gd name="adj2" fmla="val 9229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3" name="Shape 63"/>
          <p:cNvSpPr txBox="1"/>
          <p:nvPr/>
        </p:nvSpPr>
        <p:spPr>
          <a:xfrm>
            <a:off x="895675" y="1412800"/>
            <a:ext cx="1943700" cy="182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000" kern="0">
                <a:solidFill>
                  <a:srgbClr val="000000"/>
                </a:solidFill>
                <a:latin typeface="Courgette"/>
                <a:ea typeface="Courgette"/>
                <a:cs typeface="Courgette"/>
                <a:sym typeface="Courgette"/>
              </a:rPr>
              <a:t>The sky sure does look nice today! 😊</a:t>
            </a:r>
          </a:p>
        </p:txBody>
      </p:sp>
      <p:sp>
        <p:nvSpPr>
          <p:cNvPr id="64" name="Shape 64"/>
          <p:cNvSpPr/>
          <p:nvPr/>
        </p:nvSpPr>
        <p:spPr>
          <a:xfrm>
            <a:off x="5634925" y="2023900"/>
            <a:ext cx="2173200" cy="1892800"/>
          </a:xfrm>
          <a:prstGeom prst="wedgeRoundRectCallout">
            <a:avLst>
              <a:gd name="adj1" fmla="val -35040"/>
              <a:gd name="adj2" fmla="val 83324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5" name="Shape 65"/>
          <p:cNvSpPr txBox="1"/>
          <p:nvPr/>
        </p:nvSpPr>
        <p:spPr>
          <a:xfrm>
            <a:off x="5776875" y="2286000"/>
            <a:ext cx="1943700" cy="147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000" kern="0">
                <a:solidFill>
                  <a:srgbClr val="000000"/>
                </a:solidFill>
                <a:latin typeface="Indie Flower"/>
                <a:ea typeface="Indie Flower"/>
                <a:cs typeface="Indie Flower"/>
                <a:sym typeface="Indie Flower"/>
              </a:rPr>
              <a:t>No it is not! I’m getting bored</a:t>
            </a:r>
            <a:r>
              <a:rPr lang="en" sz="2000" kern="0">
                <a:solidFill>
                  <a:srgbClr val="000000"/>
                </a:solidFill>
                <a:cs typeface="Arial"/>
                <a:sym typeface="Arial"/>
              </a:rPr>
              <a:t>!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😠</a:t>
            </a:r>
          </a:p>
        </p:txBody>
      </p:sp>
      <p:sp>
        <p:nvSpPr>
          <p:cNvPr id="66" name="Shape 66"/>
          <p:cNvSpPr txBox="1"/>
          <p:nvPr/>
        </p:nvSpPr>
        <p:spPr>
          <a:xfrm>
            <a:off x="0" y="0"/>
            <a:ext cx="1670700" cy="655200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👎</a:t>
            </a:r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Bad Citizen</a:t>
            </a:r>
          </a:p>
        </p:txBody>
      </p:sp>
    </p:spTree>
  </p:cSld>
  <p:clrMapOvr>
    <a:masterClrMapping/>
  </p:clrMapOvr>
  <p:transition advTm="4000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Shape 71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0" y="3"/>
            <a:ext cx="9144000" cy="615910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Shape 72"/>
          <p:cNvSpPr/>
          <p:nvPr/>
        </p:nvSpPr>
        <p:spPr>
          <a:xfrm>
            <a:off x="644300" y="1179467"/>
            <a:ext cx="2206200" cy="1703600"/>
          </a:xfrm>
          <a:prstGeom prst="wedgeRectCallout">
            <a:avLst>
              <a:gd name="adj1" fmla="val 71860"/>
              <a:gd name="adj2" fmla="val 14997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3" name="Shape 73"/>
          <p:cNvSpPr txBox="1"/>
          <p:nvPr/>
        </p:nvSpPr>
        <p:spPr>
          <a:xfrm>
            <a:off x="720750" y="1288667"/>
            <a:ext cx="2050500" cy="148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000" kern="0">
                <a:solidFill>
                  <a:srgbClr val="000000"/>
                </a:solidFill>
                <a:latin typeface="Courgette"/>
                <a:ea typeface="Courgette"/>
                <a:cs typeface="Courgette"/>
                <a:sym typeface="Courgette"/>
              </a:rPr>
              <a:t>The sky sure looks nice today! 😊</a:t>
            </a:r>
          </a:p>
        </p:txBody>
      </p:sp>
      <p:sp>
        <p:nvSpPr>
          <p:cNvPr id="74" name="Shape 74"/>
          <p:cNvSpPr/>
          <p:nvPr/>
        </p:nvSpPr>
        <p:spPr>
          <a:xfrm>
            <a:off x="6151025" y="1805500"/>
            <a:ext cx="2293500" cy="1878400"/>
          </a:xfrm>
          <a:prstGeom prst="wedgeRoundRectCallout">
            <a:avLst>
              <a:gd name="adj1" fmla="val -50000"/>
              <a:gd name="adj2" fmla="val 90192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5" name="Shape 75"/>
          <p:cNvSpPr txBox="1"/>
          <p:nvPr/>
        </p:nvSpPr>
        <p:spPr>
          <a:xfrm>
            <a:off x="6380350" y="2045700"/>
            <a:ext cx="1938300" cy="139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000" kern="0">
                <a:solidFill>
                  <a:srgbClr val="000000"/>
                </a:solidFill>
                <a:latin typeface="Indie Flower"/>
                <a:ea typeface="Indie Flower"/>
                <a:cs typeface="Indie Flower"/>
                <a:sym typeface="Indie Flower"/>
              </a:rPr>
              <a:t>I like how there are different colors</a:t>
            </a:r>
            <a:r>
              <a:rPr lang="en" sz="1400" kern="0">
                <a:solidFill>
                  <a:srgbClr val="000000"/>
                </a:solidFill>
                <a:latin typeface="Indie Flower"/>
                <a:ea typeface="Indie Flower"/>
                <a:cs typeface="Indie Flower"/>
                <a:sym typeface="Indie Flower"/>
              </a:rPr>
              <a:t>  😃</a:t>
            </a:r>
          </a:p>
        </p:txBody>
      </p:sp>
      <p:sp>
        <p:nvSpPr>
          <p:cNvPr id="76" name="Shape 76"/>
          <p:cNvSpPr txBox="1"/>
          <p:nvPr/>
        </p:nvSpPr>
        <p:spPr>
          <a:xfrm>
            <a:off x="65525" y="6057200"/>
            <a:ext cx="2533500" cy="80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" sz="1400" u="sng" kern="0">
                <a:solidFill>
                  <a:srgbClr val="0097A7"/>
                </a:solidFill>
                <a:cs typeface="Arial"/>
                <a:sym typeface="Arial"/>
                <a:hlinkClick r:id="rId4"/>
              </a:rPr>
              <a:t>https://www.flickr.com/photos/michellerocks/5002342589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 </a:t>
            </a:r>
          </a:p>
        </p:txBody>
      </p:sp>
      <p:pic>
        <p:nvPicPr>
          <p:cNvPr id="77" name="Shape 77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4774000" y="4120636"/>
            <a:ext cx="1701776" cy="1703565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Shape 78"/>
          <p:cNvSpPr txBox="1"/>
          <p:nvPr/>
        </p:nvSpPr>
        <p:spPr>
          <a:xfrm>
            <a:off x="-20150" y="0"/>
            <a:ext cx="2149500" cy="626000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👍</a:t>
            </a:r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Good Citizen</a:t>
            </a:r>
          </a:p>
        </p:txBody>
      </p:sp>
    </p:spTree>
  </p:cSld>
  <p:clrMapOvr>
    <a:masterClrMapping/>
  </p:clrMapOvr>
  <p:transition advTm="4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Shape 72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2451822" y="1485235"/>
            <a:ext cx="3655425" cy="371290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Shape 73"/>
          <p:cNvSpPr/>
          <p:nvPr/>
        </p:nvSpPr>
        <p:spPr>
          <a:xfrm rot="1928335">
            <a:off x="6351049" y="868912"/>
            <a:ext cx="1678278" cy="1938061"/>
          </a:xfrm>
          <a:prstGeom prst="cloudCallout">
            <a:avLst>
              <a:gd name="adj1" fmla="val -74844"/>
              <a:gd name="adj2" fmla="val 12151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I do not want him to bully me</a:t>
            </a:r>
          </a:p>
        </p:txBody>
      </p:sp>
      <p:sp>
        <p:nvSpPr>
          <p:cNvPr id="74" name="Shape 74"/>
          <p:cNvSpPr txBox="1"/>
          <p:nvPr/>
        </p:nvSpPr>
        <p:spPr>
          <a:xfrm>
            <a:off x="1801850" y="276633"/>
            <a:ext cx="5427300" cy="107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b="1" kern="0">
                <a:solidFill>
                  <a:srgbClr val="000000"/>
                </a:solidFill>
                <a:cs typeface="Arial"/>
                <a:sym typeface="Arial"/>
              </a:rPr>
              <a:t>Do not bully people or be mean to them!</a:t>
            </a:r>
          </a:p>
        </p:txBody>
      </p:sp>
      <p:sp>
        <p:nvSpPr>
          <p:cNvPr id="75" name="Shape 75"/>
          <p:cNvSpPr txBox="1"/>
          <p:nvPr/>
        </p:nvSpPr>
        <p:spPr>
          <a:xfrm>
            <a:off x="0" y="5329233"/>
            <a:ext cx="9144000" cy="1528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400" kern="0">
                <a:solidFill>
                  <a:srgbClr val="000000"/>
                </a:solidFill>
                <a:cs typeface="Arial"/>
                <a:sym typeface="Arial"/>
              </a:rPr>
              <a:t>Be Good to other and they well be good to you 😀</a:t>
            </a:r>
          </a:p>
        </p:txBody>
      </p:sp>
    </p:spTree>
  </p:cSld>
  <p:clrMapOvr>
    <a:masterClrMapping/>
  </p:clrMapOvr>
  <p:transition advTm="4000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104">
            <a:alpha val="45770"/>
          </a:srgbClr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  <a:solidFill>
            <a:srgbClr val="9CFF0C">
              <a:alpha val="45000"/>
            </a:srgbClr>
          </a:solidFill>
          <a:ln w="952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Bibliography </a:t>
            </a:r>
          </a:p>
        </p:txBody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solidFill>
            <a:srgbClr val="9CFF0C">
              <a:alpha val="45000"/>
            </a:srgbClr>
          </a:solidFill>
          <a:ln w="9525" cap="flat" cmpd="sng">
            <a:solidFill>
              <a:srgbClr val="274E13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lang="en" sz="1400">
                <a:solidFill>
                  <a:schemeClr val="dk1"/>
                </a:solidFill>
              </a:rPr>
              <a:t>Fickr, </a:t>
            </a:r>
            <a:r>
              <a:rPr lang="en" sz="1400" u="sng">
                <a:solidFill>
                  <a:schemeClr val="dk1"/>
                </a:solidFill>
              </a:rPr>
              <a:t>Snoopy</a:t>
            </a:r>
            <a:r>
              <a:rPr lang="en" sz="1400">
                <a:solidFill>
                  <a:schemeClr val="dk1"/>
                </a:solidFill>
              </a:rPr>
              <a:t> 4/25/16, 				</a:t>
            </a:r>
            <a:r>
              <a:rPr lang="en" sz="1400" u="sng">
                <a:solidFill>
                  <a:schemeClr val="hlink"/>
                </a:solidFill>
                <a:hlinkClick r:id="rId3"/>
              </a:rPr>
              <a:t>https://www.flickr.com/photos/michellerocks/5002342589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en" sz="1400">
                <a:solidFill>
                  <a:schemeClr val="dk1"/>
                </a:solidFill>
              </a:rPr>
              <a:t>Sketchport , </a:t>
            </a:r>
            <a:r>
              <a:rPr lang="en" sz="1400" u="sng">
                <a:solidFill>
                  <a:schemeClr val="dk1"/>
                </a:solidFill>
              </a:rPr>
              <a:t>Snoopy dog</a:t>
            </a:r>
            <a:r>
              <a:rPr lang="en" sz="1400">
                <a:solidFill>
                  <a:schemeClr val="dk1"/>
                </a:solidFill>
              </a:rPr>
              <a:t>  4/25/16</a:t>
            </a:r>
          </a:p>
          <a:p>
            <a:pPr lvl="0" indent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u="sng">
                <a:solidFill>
                  <a:schemeClr val="hlink"/>
                </a:solidFill>
                <a:hlinkClick r:id="rId4"/>
              </a:rPr>
              <a:t>https://www.sketchport.com/drawing/6199784754905088/laughing-snoopy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advTm="4000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5394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  <a:solidFill>
            <a:srgbClr val="9FC5E8"/>
          </a:solidFill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7200" b="1">
                <a:solidFill>
                  <a:srgbClr val="980000"/>
                </a:solidFill>
              </a:rPr>
              <a:t>Change the world 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  <a:solidFill>
            <a:srgbClr val="9FC5E8"/>
          </a:solidFill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600" b="1">
                <a:solidFill>
                  <a:srgbClr val="980000"/>
                </a:solidFill>
              </a:rPr>
              <a:t>by:Ximena morales</a:t>
            </a:r>
          </a:p>
        </p:txBody>
      </p:sp>
    </p:spTree>
  </p:cSld>
  <p:clrMapOvr>
    <a:masterClrMapping/>
  </p:clrMapOvr>
  <p:transition advTm="4000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/>
        </p:nvSpPr>
        <p:spPr>
          <a:xfrm>
            <a:off x="76450" y="6086300"/>
            <a:ext cx="3843900" cy="859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u="sng" kern="0">
                <a:solidFill>
                  <a:srgbClr val="0097A7"/>
                </a:solidFill>
                <a:cs typeface="Arial"/>
                <a:sym typeface="Arial"/>
                <a:hlinkClick r:id="rId3"/>
              </a:rPr>
              <a:t>https://commons.wikimedia.org/wiki/File:New_Chums_beach_Whangapoua_Waikato.jpg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</a:t>
            </a:r>
          </a:p>
        </p:txBody>
      </p:sp>
      <p:pic>
        <p:nvPicPr>
          <p:cNvPr id="61" name="Shape 61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3" y="0"/>
            <a:ext cx="9220451" cy="6086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Shape 62"/>
          <p:cNvPicPr preferRelativeResize="0"/>
          <p:nvPr/>
        </p:nvPicPr>
        <p:blipFill rotWithShape="1">
          <a:blip r:embed="rId5" cstate="print">
            <a:alphaModFix/>
          </a:blip>
          <a:srcRect l="59486"/>
          <a:stretch/>
        </p:blipFill>
        <p:spPr>
          <a:xfrm>
            <a:off x="5525696" y="2907200"/>
            <a:ext cx="1046349" cy="2048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Shape 63"/>
          <p:cNvPicPr preferRelativeResize="0"/>
          <p:nvPr/>
        </p:nvPicPr>
        <p:blipFill rotWithShape="1">
          <a:blip r:embed="rId6" cstate="print">
            <a:alphaModFix/>
          </a:blip>
          <a:srcRect l="-9892" r="-53346"/>
          <a:stretch/>
        </p:blipFill>
        <p:spPr>
          <a:xfrm>
            <a:off x="2096761" y="2048560"/>
            <a:ext cx="2304203" cy="1869401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Shape 64"/>
          <p:cNvSpPr/>
          <p:nvPr/>
        </p:nvSpPr>
        <p:spPr>
          <a:xfrm>
            <a:off x="76450" y="300233"/>
            <a:ext cx="2610000" cy="1869200"/>
          </a:xfrm>
          <a:prstGeom prst="wedgeEllipseCallout">
            <a:avLst>
              <a:gd name="adj1" fmla="val 43722"/>
              <a:gd name="adj2" fmla="val 6792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5" name="Shape 65"/>
          <p:cNvSpPr txBox="1"/>
          <p:nvPr/>
        </p:nvSpPr>
        <p:spPr>
          <a:xfrm>
            <a:off x="513250" y="878033"/>
            <a:ext cx="1736400" cy="71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Come on </a:t>
            </a:r>
          </a:p>
        </p:txBody>
      </p:sp>
      <p:sp>
        <p:nvSpPr>
          <p:cNvPr id="66" name="Shape 66"/>
          <p:cNvSpPr/>
          <p:nvPr/>
        </p:nvSpPr>
        <p:spPr>
          <a:xfrm>
            <a:off x="5180650" y="353833"/>
            <a:ext cx="1736400" cy="1762000"/>
          </a:xfrm>
          <a:prstGeom prst="wedgeEllipseCallout">
            <a:avLst>
              <a:gd name="adj1" fmla="val -8116"/>
              <a:gd name="adj2" fmla="val 123288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7" name="Shape 67"/>
          <p:cNvSpPr txBox="1"/>
          <p:nvPr/>
        </p:nvSpPr>
        <p:spPr>
          <a:xfrm>
            <a:off x="5536700" y="353833"/>
            <a:ext cx="1046400" cy="1689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No thanks i am scared </a:t>
            </a:r>
          </a:p>
        </p:txBody>
      </p:sp>
      <p:sp>
        <p:nvSpPr>
          <p:cNvPr id="68" name="Shape 68"/>
          <p:cNvSpPr/>
          <p:nvPr/>
        </p:nvSpPr>
        <p:spPr>
          <a:xfrm>
            <a:off x="2959425" y="116500"/>
            <a:ext cx="2304300" cy="1869200"/>
          </a:xfrm>
          <a:prstGeom prst="wedgeEllipseCallout">
            <a:avLst>
              <a:gd name="adj1" fmla="val -57108"/>
              <a:gd name="adj2" fmla="val 7697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9" name="Shape 69"/>
          <p:cNvSpPr txBox="1"/>
          <p:nvPr/>
        </p:nvSpPr>
        <p:spPr>
          <a:xfrm>
            <a:off x="3338925" y="300233"/>
            <a:ext cx="1545300" cy="153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Stop being scared you are a loser </a:t>
            </a:r>
          </a:p>
        </p:txBody>
      </p:sp>
      <p:sp>
        <p:nvSpPr>
          <p:cNvPr id="70" name="Shape 70"/>
          <p:cNvSpPr/>
          <p:nvPr/>
        </p:nvSpPr>
        <p:spPr>
          <a:xfrm>
            <a:off x="7096475" y="878033"/>
            <a:ext cx="1987500" cy="2478000"/>
          </a:xfrm>
          <a:prstGeom prst="cloudCallout">
            <a:avLst>
              <a:gd name="adj1" fmla="val -93867"/>
              <a:gd name="adj2" fmla="val 5265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1" name="Shape 71"/>
          <p:cNvSpPr txBox="1"/>
          <p:nvPr/>
        </p:nvSpPr>
        <p:spPr>
          <a:xfrm>
            <a:off x="7467775" y="1034633"/>
            <a:ext cx="1365000" cy="197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000" kern="0">
                <a:solidFill>
                  <a:srgbClr val="000000"/>
                </a:solidFill>
                <a:cs typeface="Arial"/>
                <a:sym typeface="Arial"/>
              </a:rPr>
              <a:t>I am not a loser </a:t>
            </a:r>
          </a:p>
        </p:txBody>
      </p:sp>
      <p:sp>
        <p:nvSpPr>
          <p:cNvPr id="72" name="Shape 72"/>
          <p:cNvSpPr txBox="1"/>
          <p:nvPr/>
        </p:nvSpPr>
        <p:spPr>
          <a:xfrm>
            <a:off x="2686425" y="5037933"/>
            <a:ext cx="4182600" cy="859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600" kern="0">
                <a:solidFill>
                  <a:srgbClr val="000000"/>
                </a:solidFill>
                <a:cs typeface="Arial"/>
                <a:sym typeface="Arial"/>
              </a:rPr>
              <a:t>Being negative</a:t>
            </a:r>
          </a:p>
        </p:txBody>
      </p:sp>
      <p:sp>
        <p:nvSpPr>
          <p:cNvPr id="73" name="Shape 73"/>
          <p:cNvSpPr txBox="1"/>
          <p:nvPr/>
        </p:nvSpPr>
        <p:spPr>
          <a:xfrm>
            <a:off x="5870650" y="4737167"/>
            <a:ext cx="1046400" cy="94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6000" kern="0">
                <a:solidFill>
                  <a:srgbClr val="000000"/>
                </a:solidFill>
                <a:cs typeface="Arial"/>
                <a:sym typeface="Arial"/>
              </a:rPr>
              <a:t>😖</a:t>
            </a:r>
          </a:p>
        </p:txBody>
      </p:sp>
      <p:sp>
        <p:nvSpPr>
          <p:cNvPr id="74" name="Shape 74"/>
          <p:cNvSpPr txBox="1"/>
          <p:nvPr/>
        </p:nvSpPr>
        <p:spPr>
          <a:xfrm>
            <a:off x="600625" y="3683800"/>
            <a:ext cx="480600" cy="71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/>
        </p:nvSpPr>
        <p:spPr>
          <a:xfrm>
            <a:off x="43675" y="6115400"/>
            <a:ext cx="3778500" cy="74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u="sng" kern="0">
                <a:solidFill>
                  <a:srgbClr val="0097A7"/>
                </a:solidFill>
                <a:cs typeface="Arial"/>
                <a:sym typeface="Arial"/>
                <a:hlinkClick r:id="rId3"/>
              </a:rPr>
              <a:t>https://commons.wikimedia.org/wiki/File:New_Chums_beach_Whangapoua_Waikato.jpg</a:t>
            </a:r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</a:t>
            </a:r>
          </a:p>
        </p:txBody>
      </p:sp>
      <p:pic>
        <p:nvPicPr>
          <p:cNvPr id="80" name="Shape 80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43680" y="3"/>
            <a:ext cx="9143999" cy="6115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Shape 81"/>
          <p:cNvPicPr preferRelativeResize="0"/>
          <p:nvPr/>
        </p:nvPicPr>
        <p:blipFill rotWithShape="1">
          <a:blip r:embed="rId5" cstate="print">
            <a:alphaModFix/>
          </a:blip>
          <a:srcRect l="59413"/>
          <a:stretch/>
        </p:blipFill>
        <p:spPr>
          <a:xfrm>
            <a:off x="5689531" y="2873103"/>
            <a:ext cx="977325" cy="215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Shape 82"/>
          <p:cNvPicPr preferRelativeResize="0"/>
          <p:nvPr/>
        </p:nvPicPr>
        <p:blipFill rotWithShape="1">
          <a:blip r:embed="rId6" cstate="print">
            <a:alphaModFix/>
          </a:blip>
          <a:srcRect r="45761"/>
          <a:stretch/>
        </p:blipFill>
        <p:spPr>
          <a:xfrm>
            <a:off x="2483525" y="1921969"/>
            <a:ext cx="1338648" cy="1907435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Shape 83"/>
          <p:cNvSpPr/>
          <p:nvPr/>
        </p:nvSpPr>
        <p:spPr>
          <a:xfrm>
            <a:off x="185650" y="101933"/>
            <a:ext cx="1725300" cy="1660000"/>
          </a:xfrm>
          <a:prstGeom prst="wedgeEllipseCallout">
            <a:avLst>
              <a:gd name="adj1" fmla="val 110771"/>
              <a:gd name="adj2" fmla="val 8420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84" name="Shape 84"/>
          <p:cNvSpPr txBox="1"/>
          <p:nvPr/>
        </p:nvSpPr>
        <p:spPr>
          <a:xfrm>
            <a:off x="458650" y="0"/>
            <a:ext cx="1338600" cy="176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Hi come and play!!!</a:t>
            </a:r>
          </a:p>
        </p:txBody>
      </p:sp>
      <p:sp>
        <p:nvSpPr>
          <p:cNvPr id="85" name="Shape 85"/>
          <p:cNvSpPr/>
          <p:nvPr/>
        </p:nvSpPr>
        <p:spPr>
          <a:xfrm>
            <a:off x="6410225" y="160100"/>
            <a:ext cx="2424300" cy="2271600"/>
          </a:xfrm>
          <a:prstGeom prst="wedgeRoundRectCallout">
            <a:avLst>
              <a:gd name="adj1" fmla="val -53602"/>
              <a:gd name="adj2" fmla="val 89737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86" name="Shape 86"/>
          <p:cNvSpPr txBox="1"/>
          <p:nvPr/>
        </p:nvSpPr>
        <p:spPr>
          <a:xfrm>
            <a:off x="6475775" y="211367"/>
            <a:ext cx="2286000" cy="2424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000" kern="0">
                <a:solidFill>
                  <a:srgbClr val="000000"/>
                </a:solidFill>
                <a:cs typeface="Arial"/>
                <a:sym typeface="Arial"/>
              </a:rPr>
              <a:t>No thank you i am scared</a:t>
            </a:r>
          </a:p>
        </p:txBody>
      </p:sp>
      <p:sp>
        <p:nvSpPr>
          <p:cNvPr id="87" name="Shape 87"/>
          <p:cNvSpPr/>
          <p:nvPr/>
        </p:nvSpPr>
        <p:spPr>
          <a:xfrm>
            <a:off x="3807625" y="101933"/>
            <a:ext cx="2286000" cy="3086400"/>
          </a:xfrm>
          <a:prstGeom prst="wedgeEllipseCallout">
            <a:avLst>
              <a:gd name="adj1" fmla="val -70726"/>
              <a:gd name="adj2" fmla="val 23793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88" name="Shape 88"/>
          <p:cNvSpPr txBox="1"/>
          <p:nvPr/>
        </p:nvSpPr>
        <p:spPr>
          <a:xfrm>
            <a:off x="4155150" y="262100"/>
            <a:ext cx="1922100" cy="227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It is ok do you want to do something that you want to do and that you are not scared doing it </a:t>
            </a:r>
          </a:p>
        </p:txBody>
      </p:sp>
      <p:sp>
        <p:nvSpPr>
          <p:cNvPr id="89" name="Shape 89"/>
          <p:cNvSpPr txBox="1"/>
          <p:nvPr/>
        </p:nvSpPr>
        <p:spPr>
          <a:xfrm>
            <a:off x="2424325" y="5125300"/>
            <a:ext cx="3833100" cy="78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2904825" y="5067067"/>
            <a:ext cx="3254400" cy="94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600" kern="0">
                <a:solidFill>
                  <a:srgbClr val="000000"/>
                </a:solidFill>
                <a:cs typeface="Arial"/>
                <a:sym typeface="Arial"/>
              </a:rPr>
              <a:t>Being positive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6093625" y="4943300"/>
            <a:ext cx="889800" cy="115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4800" kern="0">
                <a:solidFill>
                  <a:srgbClr val="000000"/>
                </a:solidFill>
                <a:cs typeface="Arial"/>
                <a:sym typeface="Arial"/>
              </a:rPr>
              <a:t>😁</a:t>
            </a:r>
          </a:p>
        </p:txBody>
      </p:sp>
    </p:spTree>
  </p:cSld>
  <p:clrMapOvr>
    <a:masterClrMapping/>
  </p:clrMapOvr>
  <p:transition advTm="4000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5394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311700" y="320333"/>
            <a:ext cx="8520600" cy="1036400"/>
          </a:xfrm>
          <a:prstGeom prst="rect">
            <a:avLst/>
          </a:prstGeom>
          <a:solidFill>
            <a:srgbClr val="9FC5E8"/>
          </a:solidFill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600">
                <a:solidFill>
                  <a:srgbClr val="980000"/>
                </a:solidFill>
              </a:rPr>
              <a:t>Bibliography</a:t>
            </a:r>
            <a:r>
              <a:rPr lang="en">
                <a:solidFill>
                  <a:srgbClr val="980000"/>
                </a:solidFill>
              </a:rPr>
              <a:t> </a:t>
            </a:r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5132000"/>
          </a:xfrm>
          <a:prstGeom prst="rect">
            <a:avLst/>
          </a:prstGeom>
          <a:solidFill>
            <a:srgbClr val="9FC5E8"/>
          </a:solidFill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000">
                <a:solidFill>
                  <a:srgbClr val="000000"/>
                </a:solidFill>
              </a:rPr>
              <a:t>Commons,</a:t>
            </a:r>
            <a:r>
              <a:rPr lang="en" sz="3000" u="sng">
                <a:solidFill>
                  <a:srgbClr val="000000"/>
                </a:solidFill>
              </a:rPr>
              <a:t>girl waking,</a:t>
            </a:r>
            <a:r>
              <a:rPr lang="en" sz="3000">
                <a:solidFill>
                  <a:srgbClr val="000000"/>
                </a:solidFill>
              </a:rPr>
              <a:t> 4/25/16 </a:t>
            </a:r>
            <a:r>
              <a:rPr lang="en" sz="3000" u="sng">
                <a:solidFill>
                  <a:srgbClr val="FFFF00"/>
                </a:solidFill>
                <a:hlinkClick r:id="rId3"/>
              </a:rPr>
              <a:t>https://commons.wikimedia.org/wiki/File:Girl_in_red_on_the_beach_watch_far.jpg</a:t>
            </a:r>
            <a:r>
              <a:rPr lang="en" sz="3000">
                <a:solidFill>
                  <a:srgbClr val="FFFF00"/>
                </a:solidFill>
              </a:rPr>
              <a:t> </a:t>
            </a:r>
          </a:p>
          <a:p>
            <a:pPr lvl="0">
              <a:spcBef>
                <a:spcPts val="0"/>
              </a:spcBef>
              <a:buNone/>
            </a:pPr>
            <a:r>
              <a:rPr lang="en" sz="3000">
                <a:solidFill>
                  <a:srgbClr val="000000"/>
                </a:solidFill>
              </a:rPr>
              <a:t>Commons,</a:t>
            </a:r>
            <a:r>
              <a:rPr lang="en" sz="3000" u="sng">
                <a:solidFill>
                  <a:srgbClr val="000000"/>
                </a:solidFill>
              </a:rPr>
              <a:t>girl jumping,</a:t>
            </a:r>
            <a:r>
              <a:rPr lang="en" sz="3000">
                <a:solidFill>
                  <a:srgbClr val="000000"/>
                </a:solidFill>
              </a:rPr>
              <a:t>4/25/16</a:t>
            </a:r>
          </a:p>
          <a:p>
            <a:pPr lvl="0">
              <a:spcBef>
                <a:spcPts val="0"/>
              </a:spcBef>
              <a:buNone/>
            </a:pPr>
            <a:r>
              <a:rPr lang="en" sz="3000" u="sng">
                <a:solidFill>
                  <a:srgbClr val="FFFF00"/>
                </a:solidFill>
                <a:hlinkClick r:id="rId4"/>
              </a:rPr>
              <a:t>https://commons.wikimedia.org/wiki/File:Girl_on_Beach_edit1.jpg</a:t>
            </a:r>
            <a:r>
              <a:rPr lang="en" sz="3000">
                <a:solidFill>
                  <a:srgbClr val="FFFF00"/>
                </a:solidFill>
              </a:rPr>
              <a:t> </a:t>
            </a:r>
          </a:p>
        </p:txBody>
      </p:sp>
    </p:spTree>
  </p:cSld>
  <p:clrMapOvr>
    <a:masterClrMapping/>
  </p:clrMapOvr>
  <p:transition advTm="4000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FFFFFF"/>
                </a:solidFill>
              </a:rPr>
              <a:t>Be a good citizen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dirty="0">
                <a:solidFill>
                  <a:schemeClr val="bg1"/>
                </a:solidFill>
              </a:rPr>
              <a:t>By: Yessenia Sierra</a:t>
            </a:r>
          </a:p>
        </p:txBody>
      </p:sp>
      <p:pic>
        <p:nvPicPr>
          <p:cNvPr id="56" name="Shape 56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3741654">
            <a:off x="-1405783" y="2608557"/>
            <a:ext cx="2330465" cy="280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Shape 57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 rot="-1684152">
            <a:off x="8326994" y="5058635"/>
            <a:ext cx="1236325" cy="14997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000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Shape 62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4518731" y="2023901"/>
            <a:ext cx="1236325" cy="1499731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Shape 63"/>
          <p:cNvSpPr/>
          <p:nvPr/>
        </p:nvSpPr>
        <p:spPr>
          <a:xfrm>
            <a:off x="5558475" y="669800"/>
            <a:ext cx="1485300" cy="1194000"/>
          </a:xfrm>
          <a:prstGeom prst="wedgeEllipseCallout">
            <a:avLst>
              <a:gd name="adj1" fmla="val -75734"/>
              <a:gd name="adj2" fmla="val 75603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Help! Please i’m going to fall!</a:t>
            </a:r>
          </a:p>
        </p:txBody>
      </p:sp>
      <p:pic>
        <p:nvPicPr>
          <p:cNvPr id="64" name="Shape 64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7316475" y="3412297"/>
            <a:ext cx="1900324" cy="317426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Shape 65"/>
          <p:cNvSpPr/>
          <p:nvPr/>
        </p:nvSpPr>
        <p:spPr>
          <a:xfrm>
            <a:off x="7862675" y="1266768"/>
            <a:ext cx="1856466" cy="2140272"/>
          </a:xfrm>
          <a:prstGeom prst="irregularSeal2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I’m coming for you!! </a:t>
            </a:r>
          </a:p>
        </p:txBody>
      </p:sp>
      <p:sp>
        <p:nvSpPr>
          <p:cNvPr id="66" name="Shape 66"/>
          <p:cNvSpPr txBox="1"/>
          <p:nvPr/>
        </p:nvSpPr>
        <p:spPr>
          <a:xfrm>
            <a:off x="971925" y="436800"/>
            <a:ext cx="3243300" cy="596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Positive behavior:</a:t>
            </a:r>
          </a:p>
        </p:txBody>
      </p:sp>
    </p:spTree>
  </p:cSld>
  <p:clrMapOvr>
    <a:masterClrMapping/>
  </p:clrMapOvr>
  <p:transition advTm="4000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Shape 71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0" y="24"/>
            <a:ext cx="9144000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Shape 72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174127" y="1922079"/>
            <a:ext cx="1747849" cy="381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Shape 73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1921982" y="3953200"/>
            <a:ext cx="2112225" cy="19220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Shape 74"/>
          <p:cNvSpPr/>
          <p:nvPr/>
        </p:nvSpPr>
        <p:spPr>
          <a:xfrm>
            <a:off x="4695775" y="771733"/>
            <a:ext cx="1375800" cy="742400"/>
          </a:xfrm>
          <a:prstGeom prst="cloudCallout">
            <a:avLst>
              <a:gd name="adj1" fmla="val -24600"/>
              <a:gd name="adj2" fmla="val 15593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that is so funny!! </a:t>
            </a:r>
          </a:p>
        </p:txBody>
      </p:sp>
      <p:sp>
        <p:nvSpPr>
          <p:cNvPr id="75" name="Shape 75"/>
          <p:cNvSpPr/>
          <p:nvPr/>
        </p:nvSpPr>
        <p:spPr>
          <a:xfrm>
            <a:off x="1332275" y="757133"/>
            <a:ext cx="1747800" cy="1164800"/>
          </a:xfrm>
          <a:prstGeom prst="wedgeRoundRectCallout">
            <a:avLst>
              <a:gd name="adj1" fmla="val -35629"/>
              <a:gd name="adj2" fmla="val 88756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Why are you so ugly and so little?!</a:t>
            </a:r>
          </a:p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(haha)</a:t>
            </a:r>
          </a:p>
        </p:txBody>
      </p:sp>
      <p:sp>
        <p:nvSpPr>
          <p:cNvPr id="76" name="Shape 76"/>
          <p:cNvSpPr/>
          <p:nvPr/>
        </p:nvSpPr>
        <p:spPr>
          <a:xfrm>
            <a:off x="3287050" y="2752000"/>
            <a:ext cx="1703700" cy="1354000"/>
          </a:xfrm>
          <a:prstGeom prst="wedgeRoundRectCallout">
            <a:avLst>
              <a:gd name="adj1" fmla="val -42951"/>
              <a:gd name="adj2" fmla="val 86568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Please don’t hit me again! I’m sorry about my size and looks…</a:t>
            </a:r>
          </a:p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(crying)</a:t>
            </a:r>
          </a:p>
        </p:txBody>
      </p:sp>
      <p:sp>
        <p:nvSpPr>
          <p:cNvPr id="77" name="Shape 77"/>
          <p:cNvSpPr/>
          <p:nvPr/>
        </p:nvSpPr>
        <p:spPr>
          <a:xfrm>
            <a:off x="6956275" y="101933"/>
            <a:ext cx="1572600" cy="1470400"/>
          </a:xfrm>
          <a:prstGeom prst="cloudCallout">
            <a:avLst>
              <a:gd name="adj1" fmla="val -17361"/>
              <a:gd name="adj2" fmla="val 11338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I better not help him</a:t>
            </a:r>
          </a:p>
        </p:txBody>
      </p:sp>
      <p:sp>
        <p:nvSpPr>
          <p:cNvPr id="78" name="Shape 78"/>
          <p:cNvSpPr txBox="1"/>
          <p:nvPr/>
        </p:nvSpPr>
        <p:spPr>
          <a:xfrm>
            <a:off x="1725425" y="218333"/>
            <a:ext cx="4084200" cy="538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/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negative behavior:😱😟</a:t>
            </a:r>
          </a:p>
        </p:txBody>
      </p:sp>
    </p:spTree>
  </p:cSld>
  <p:clrMapOvr>
    <a:masterClrMapping/>
  </p:clrMapOvr>
  <p:transition advTm="4000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Bibliography </a:t>
            </a:r>
          </a:p>
        </p:txBody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30200" rtl="0">
              <a:spcBef>
                <a:spcPts val="0"/>
              </a:spcBef>
              <a:buSzPct val="100000"/>
              <a:buAutoNum type="arabicPeriod"/>
            </a:pPr>
            <a:r>
              <a:rPr lang="en"/>
              <a:t>,cubbykraft,monkey bars, 04/27/16, </a:t>
            </a:r>
            <a:r>
              <a:rPr lang="en" sz="1600" u="sng">
                <a:solidFill>
                  <a:schemeClr val="hlink"/>
                </a:solidFill>
                <a:hlinkClick r:id="rId3"/>
              </a:rPr>
              <a:t>http://www.cubbykraft.com/images/cubbyhouses/MonkeyBar-1.jpg</a:t>
            </a:r>
          </a:p>
          <a:p>
            <a:pPr marL="457200" lvl="0" indent="-330200" rtl="0">
              <a:spcBef>
                <a:spcPts val="0"/>
              </a:spcBef>
              <a:buSzPct val="100000"/>
              <a:buAutoNum type="arabicPeriod"/>
            </a:pPr>
            <a:r>
              <a:rPr lang="en" sz="1600"/>
              <a:t>Previews, falling boy, 4/27/16, </a:t>
            </a:r>
            <a:r>
              <a:rPr lang="en" sz="1600" u="sng">
                <a:solidFill>
                  <a:schemeClr val="hlink"/>
                </a:solidFill>
                <a:hlinkClick r:id="rId4"/>
              </a:rPr>
              <a:t>http://previews.123rf.com/images/get4net/get4net1008/get4net100800314/9795</a:t>
            </a:r>
            <a:r>
              <a:rPr lang="en" sz="1600" u="sng">
                <a:solidFill>
                  <a:srgbClr val="000000"/>
                </a:solidFill>
                <a:hlinkClick r:id="rId4"/>
              </a:rPr>
              <a:t>,</a:t>
            </a:r>
            <a:r>
              <a:rPr lang="en" sz="1600" u="sng">
                <a:solidFill>
                  <a:schemeClr val="hlink"/>
                </a:solidFill>
                <a:hlinkClick r:id="rId4"/>
              </a:rPr>
              <a:t>951-Smart-kid-jumping-high-in-air-arms-stretched-and-looking-at-camera-Stock-Photo.jpg</a:t>
            </a:r>
          </a:p>
          <a:p>
            <a:pPr marL="457200" lvl="0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lang="en" sz="1600"/>
              <a:t>Clipart, big guy, 4/27/16, </a:t>
            </a:r>
            <a:r>
              <a:rPr lang="en" sz="1600" u="sng">
                <a:solidFill>
                  <a:schemeClr val="hlink"/>
                </a:solidFill>
                <a:hlinkClick r:id="rId5"/>
              </a:rPr>
              <a:t>http://png.clipart.me/graphics/previews/745/big-angry-man-vector-illustration_74531497.jpg</a:t>
            </a:r>
          </a:p>
          <a:p>
            <a:pPr marL="457200" lvl="0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en" sz="1600">
                <a:solidFill>
                  <a:schemeClr val="dk1"/>
                </a:solidFill>
              </a:rPr>
              <a:t>Media, highschool hallway, 4/27/16, </a:t>
            </a:r>
            <a:r>
              <a:rPr lang="en" sz="1600" u="sng">
                <a:solidFill>
                  <a:schemeClr val="hlink"/>
                </a:solidFill>
                <a:hlinkClick r:id="rId6"/>
              </a:rPr>
              <a:t>http://media.al.com/live/photo/murphy-high-school-hallwayjpg-49c8c61a7102102b_large.jpg</a:t>
            </a:r>
          </a:p>
          <a:p>
            <a:pPr marL="457200" lvl="0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en" sz="1600">
                <a:solidFill>
                  <a:schemeClr val="dk1"/>
                </a:solidFill>
              </a:rPr>
              <a:t>Shutterstock, crying boy, 4/27/16, </a:t>
            </a:r>
            <a:r>
              <a:rPr lang="en" sz="1600" u="sng">
                <a:solidFill>
                  <a:schemeClr val="hlink"/>
                </a:solidFill>
                <a:hlinkClick r:id="rId7"/>
              </a:rPr>
              <a:t>http://image.shutterstock.com/z/stock-vector-kid-crying-vector-44099134.jpg</a:t>
            </a:r>
          </a:p>
          <a:p>
            <a:pPr marL="457200" lvl="0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en" sz="1600">
                <a:solidFill>
                  <a:schemeClr val="dk1"/>
                </a:solidFill>
              </a:rPr>
              <a:t>Previews, tall guy, 4/27/16, </a:t>
            </a:r>
            <a:r>
              <a:rPr lang="en" sz="1600" u="sng">
                <a:solidFill>
                  <a:schemeClr val="hlink"/>
                </a:solidFill>
                <a:hlinkClick r:id="rId8"/>
              </a:rPr>
              <a:t>http://previews.123rf.com/images/izakowski/izakowski1104/izakowski110400026/9220748-illustration-of-funny-thin-guy-Stock-Illustration-man-cartoon-tall.jpg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advTm="4000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2187725" y="2329633"/>
            <a:ext cx="4947000" cy="2736800"/>
          </a:xfrm>
          <a:prstGeom prst="rect">
            <a:avLst/>
          </a:prstGeom>
          <a:ln w="9525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Negative/Good 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Behavior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2380650" y="5264033"/>
            <a:ext cx="3942300" cy="1056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By:Kevin Adame</a:t>
            </a:r>
          </a:p>
        </p:txBody>
      </p:sp>
      <p:pic>
        <p:nvPicPr>
          <p:cNvPr id="56" name="Shape 56"/>
          <p:cNvPicPr preferRelativeResize="0"/>
          <p:nvPr/>
        </p:nvPicPr>
        <p:blipFill rotWithShape="1">
          <a:blip r:embed="rId3" cstate="print">
            <a:alphaModFix/>
          </a:blip>
          <a:srcRect l="28846" t="25475" r="20625" b="20595"/>
          <a:stretch/>
        </p:blipFill>
        <p:spPr>
          <a:xfrm>
            <a:off x="1" y="1370350"/>
            <a:ext cx="2478925" cy="35964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Shape 57"/>
          <p:cNvPicPr preferRelativeResize="0"/>
          <p:nvPr/>
        </p:nvPicPr>
        <p:blipFill rotWithShape="1">
          <a:blip r:embed="rId4" cstate="print">
            <a:alphaModFix/>
          </a:blip>
          <a:srcRect l="28840" t="27601" r="21477" b="19954"/>
          <a:stretch/>
        </p:blipFill>
        <p:spPr>
          <a:xfrm>
            <a:off x="6956275" y="1474917"/>
            <a:ext cx="2187725" cy="35964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/>
          <p:nvPr/>
        </p:nvSpPr>
        <p:spPr>
          <a:xfrm>
            <a:off x="2085800" y="6377600"/>
            <a:ext cx="4706700" cy="48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u="sng" kern="0">
                <a:solidFill>
                  <a:srgbClr val="0097A7"/>
                </a:solidFill>
                <a:cs typeface="Arial"/>
                <a:sym typeface="Arial"/>
                <a:hlinkClick r:id="rId4"/>
              </a:rPr>
              <a:t>www.flickr.com/photos/kjarrett/7841950486</a:t>
            </a:r>
          </a:p>
        </p:txBody>
      </p:sp>
      <p:pic>
        <p:nvPicPr>
          <p:cNvPr id="81" name="Shape 81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1725450" y="1557899"/>
            <a:ext cx="3477200" cy="33927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Shape 82"/>
          <p:cNvSpPr/>
          <p:nvPr/>
        </p:nvSpPr>
        <p:spPr>
          <a:xfrm rot="2271570">
            <a:off x="5556755" y="566688"/>
            <a:ext cx="2629832" cy="2138161"/>
          </a:xfrm>
          <a:prstGeom prst="cloudCallout">
            <a:avLst>
              <a:gd name="adj1" fmla="val -41591"/>
              <a:gd name="adj2" fmla="val 10592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She was nice to us and is like a friend to and not a bully.</a:t>
            </a:r>
          </a:p>
        </p:txBody>
      </p:sp>
      <p:sp>
        <p:nvSpPr>
          <p:cNvPr id="83" name="Shape 83"/>
          <p:cNvSpPr txBox="1"/>
          <p:nvPr/>
        </p:nvSpPr>
        <p:spPr>
          <a:xfrm>
            <a:off x="2424325" y="5139967"/>
            <a:ext cx="3477300" cy="1092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Good behavior and positive behavior </a:t>
            </a:r>
          </a:p>
        </p:txBody>
      </p:sp>
    </p:spTree>
  </p:cSld>
  <p:clrMapOvr>
    <a:masterClrMapping/>
  </p:clrMapOvr>
  <p:transition advTm="4000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/>
        </p:nvSpPr>
        <p:spPr>
          <a:xfrm>
            <a:off x="87375" y="6028067"/>
            <a:ext cx="3549000" cy="72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FFFF00"/>
                </a:solidFill>
                <a:cs typeface="Arial"/>
                <a:sym typeface="Arial"/>
              </a:rPr>
              <a:t>https://en.wikipedia.org/wiki/File:Hallway_of_Reading_High_School.JPG</a:t>
            </a:r>
          </a:p>
        </p:txBody>
      </p:sp>
      <p:pic>
        <p:nvPicPr>
          <p:cNvPr id="63" name="Shape 63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2764234" y="4094600"/>
            <a:ext cx="719375" cy="1584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4" name="Shape 64"/>
          <p:cNvCxnSpPr/>
          <p:nvPr/>
        </p:nvCxnSpPr>
        <p:spPr>
          <a:xfrm>
            <a:off x="4342650" y="2725900"/>
            <a:ext cx="349500" cy="1776400"/>
          </a:xfrm>
          <a:prstGeom prst="straightConnector1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65" name="Shape 65"/>
          <p:cNvCxnSpPr/>
          <p:nvPr/>
        </p:nvCxnSpPr>
        <p:spPr>
          <a:xfrm flipH="1">
            <a:off x="4073375" y="4440967"/>
            <a:ext cx="578700" cy="1499600"/>
          </a:xfrm>
          <a:prstGeom prst="straightConnector1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66" name="Shape 66"/>
          <p:cNvCxnSpPr/>
          <p:nvPr/>
        </p:nvCxnSpPr>
        <p:spPr>
          <a:xfrm>
            <a:off x="4630250" y="4499200"/>
            <a:ext cx="480600" cy="1368800"/>
          </a:xfrm>
          <a:prstGeom prst="straightConnector1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67" name="Shape 67"/>
          <p:cNvCxnSpPr/>
          <p:nvPr/>
        </p:nvCxnSpPr>
        <p:spPr>
          <a:xfrm flipH="1">
            <a:off x="3811300" y="3421733"/>
            <a:ext cx="633300" cy="888000"/>
          </a:xfrm>
          <a:prstGeom prst="straightConnector1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68" name="Shape 68"/>
          <p:cNvCxnSpPr/>
          <p:nvPr/>
        </p:nvCxnSpPr>
        <p:spPr>
          <a:xfrm>
            <a:off x="3800300" y="3305233"/>
            <a:ext cx="21900" cy="1004800"/>
          </a:xfrm>
          <a:prstGeom prst="straightConnector1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69" name="Shape 69"/>
          <p:cNvCxnSpPr/>
          <p:nvPr/>
        </p:nvCxnSpPr>
        <p:spPr>
          <a:xfrm flipH="1">
            <a:off x="4106075" y="3436267"/>
            <a:ext cx="382200" cy="1266800"/>
          </a:xfrm>
          <a:prstGeom prst="straightConnector1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70" name="Shape 70"/>
          <p:cNvCxnSpPr/>
          <p:nvPr/>
        </p:nvCxnSpPr>
        <p:spPr>
          <a:xfrm>
            <a:off x="4116975" y="3538200"/>
            <a:ext cx="21900" cy="1237600"/>
          </a:xfrm>
          <a:prstGeom prst="straightConnector1">
            <a:avLst/>
          </a:prstGeom>
          <a:noFill/>
          <a:ln w="76200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71" name="Shape 71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 rot="-3403537">
            <a:off x="3494551" y="1876483"/>
            <a:ext cx="1266797" cy="95009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2" name="Shape 72"/>
          <p:cNvCxnSpPr/>
          <p:nvPr/>
        </p:nvCxnSpPr>
        <p:spPr>
          <a:xfrm flipH="1">
            <a:off x="4215400" y="2475300"/>
            <a:ext cx="10800" cy="3348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73" name="Shape 73"/>
          <p:cNvCxnSpPr/>
          <p:nvPr/>
        </p:nvCxnSpPr>
        <p:spPr>
          <a:xfrm flipH="1">
            <a:off x="4226200" y="2402500"/>
            <a:ext cx="327600" cy="1020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74" name="Shape 74"/>
          <p:cNvPicPr preferRelativeResize="0"/>
          <p:nvPr/>
        </p:nvPicPr>
        <p:blipFill rotWithShape="1">
          <a:blip r:embed="rId6" cstate="print">
            <a:alphaModFix/>
          </a:blip>
          <a:srcRect l="18401" t="14372" r="14044" b="14407"/>
          <a:stretch/>
        </p:blipFill>
        <p:spPr>
          <a:xfrm rot="651844" flipH="1">
            <a:off x="6265744" y="3658285"/>
            <a:ext cx="712686" cy="1610195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Shape 75"/>
          <p:cNvSpPr/>
          <p:nvPr/>
        </p:nvSpPr>
        <p:spPr>
          <a:xfrm>
            <a:off x="5580325" y="1033800"/>
            <a:ext cx="3188754" cy="2530440"/>
          </a:xfrm>
          <a:prstGeom prst="irregularSeal2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I don’t care if he gets hurt</a:t>
            </a:r>
          </a:p>
        </p:txBody>
      </p:sp>
      <p:sp>
        <p:nvSpPr>
          <p:cNvPr id="76" name="Shape 76"/>
          <p:cNvSpPr/>
          <p:nvPr/>
        </p:nvSpPr>
        <p:spPr>
          <a:xfrm>
            <a:off x="2360850" y="29033"/>
            <a:ext cx="1981800" cy="1368800"/>
          </a:xfrm>
          <a:prstGeom prst="wedgeEllipseCallout">
            <a:avLst>
              <a:gd name="adj1" fmla="val 28695"/>
              <a:gd name="adj2" fmla="val 92548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Say bye</a:t>
            </a:r>
          </a:p>
        </p:txBody>
      </p:sp>
      <p:sp>
        <p:nvSpPr>
          <p:cNvPr id="77" name="Shape 77"/>
          <p:cNvSpPr/>
          <p:nvPr/>
        </p:nvSpPr>
        <p:spPr>
          <a:xfrm>
            <a:off x="622450" y="2125833"/>
            <a:ext cx="2253900" cy="1968800"/>
          </a:xfrm>
          <a:prstGeom prst="wedgeEllipseCallout">
            <a:avLst>
              <a:gd name="adj1" fmla="val 49326"/>
              <a:gd name="adj2" fmla="val 63893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Don’t hurt me!!</a:t>
            </a:r>
          </a:p>
        </p:txBody>
      </p:sp>
      <p:sp>
        <p:nvSpPr>
          <p:cNvPr id="78" name="Shape 78"/>
          <p:cNvSpPr txBox="1"/>
          <p:nvPr/>
        </p:nvSpPr>
        <p:spPr>
          <a:xfrm>
            <a:off x="4848650" y="247533"/>
            <a:ext cx="1725300" cy="77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000" kern="0">
                <a:solidFill>
                  <a:srgbClr val="0000FF"/>
                </a:solidFill>
                <a:cs typeface="Arial"/>
                <a:sym typeface="Arial"/>
              </a:rPr>
              <a:t>Negative</a:t>
            </a:r>
          </a:p>
        </p:txBody>
      </p:sp>
    </p:spTree>
  </p:cSld>
  <p:clrMapOvr>
    <a:masterClrMapping/>
  </p:clrMapOvr>
  <p:transition advTm="4000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Shape 83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11" y="-58264"/>
            <a:ext cx="9144003" cy="5998935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Shape 84"/>
          <p:cNvSpPr txBox="1"/>
          <p:nvPr/>
        </p:nvSpPr>
        <p:spPr>
          <a:xfrm>
            <a:off x="65525" y="5998933"/>
            <a:ext cx="3560100" cy="72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https://en.wikipedia.org/wiki/File:Hallway_of_Reading_High_School.JPG</a:t>
            </a:r>
          </a:p>
        </p:txBody>
      </p:sp>
      <p:pic>
        <p:nvPicPr>
          <p:cNvPr id="85" name="Shape 85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5051650" y="1849263"/>
            <a:ext cx="2127650" cy="3987233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Shape 86"/>
          <p:cNvSpPr/>
          <p:nvPr/>
        </p:nvSpPr>
        <p:spPr>
          <a:xfrm>
            <a:off x="6377475" y="0"/>
            <a:ext cx="2380800" cy="1536000"/>
          </a:xfrm>
          <a:prstGeom prst="wedgeRoundRectCallout">
            <a:avLst>
              <a:gd name="adj1" fmla="val -29171"/>
              <a:gd name="adj2" fmla="val 78466"/>
              <a:gd name="adj3" fmla="val 0"/>
            </a:avLst>
          </a:prstGeom>
          <a:solidFill>
            <a:schemeClr val="lt2"/>
          </a:solidFill>
          <a:ln w="762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Why are you being so mean!!!!!!</a:t>
            </a:r>
          </a:p>
        </p:txBody>
      </p:sp>
      <p:pic>
        <p:nvPicPr>
          <p:cNvPr id="87" name="Shape 87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3754474" y="3232433"/>
            <a:ext cx="2127650" cy="276649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8" name="Shape 88"/>
          <p:cNvCxnSpPr/>
          <p:nvPr/>
        </p:nvCxnSpPr>
        <p:spPr>
          <a:xfrm>
            <a:off x="6038975" y="2227767"/>
            <a:ext cx="153000" cy="872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89" name="Shape 89"/>
          <p:cNvCxnSpPr/>
          <p:nvPr/>
        </p:nvCxnSpPr>
        <p:spPr>
          <a:xfrm flipH="1">
            <a:off x="6191800" y="2213200"/>
            <a:ext cx="131100" cy="131200"/>
          </a:xfrm>
          <a:prstGeom prst="straightConnector1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90" name="Shape 90"/>
          <p:cNvSpPr/>
          <p:nvPr/>
        </p:nvSpPr>
        <p:spPr>
          <a:xfrm>
            <a:off x="3080925" y="800793"/>
            <a:ext cx="2525742" cy="2252160"/>
          </a:xfrm>
          <a:prstGeom prst="irregularSeal1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AAAHH!!! Sorry!!!!</a:t>
            </a:r>
          </a:p>
        </p:txBody>
      </p:sp>
      <p:sp>
        <p:nvSpPr>
          <p:cNvPr id="91" name="Shape 91"/>
          <p:cNvSpPr/>
          <p:nvPr/>
        </p:nvSpPr>
        <p:spPr>
          <a:xfrm>
            <a:off x="6126325" y="2387933"/>
            <a:ext cx="65400" cy="87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2" name="Shape 92"/>
          <p:cNvSpPr/>
          <p:nvPr/>
        </p:nvSpPr>
        <p:spPr>
          <a:xfrm>
            <a:off x="6257375" y="2387933"/>
            <a:ext cx="65400" cy="872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93" name="Shape 93"/>
          <p:cNvCxnSpPr/>
          <p:nvPr/>
        </p:nvCxnSpPr>
        <p:spPr>
          <a:xfrm rot="10800000" flipH="1">
            <a:off x="4488275" y="3494533"/>
            <a:ext cx="94800" cy="728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94" name="Shape 94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3080924" y="4295336"/>
            <a:ext cx="778524" cy="1645333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Shape 95"/>
          <p:cNvSpPr txBox="1"/>
          <p:nvPr/>
        </p:nvSpPr>
        <p:spPr>
          <a:xfrm>
            <a:off x="2369725" y="218400"/>
            <a:ext cx="2500800" cy="58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endParaRPr b="1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96" name="Shape 96"/>
          <p:cNvSpPr txBox="1"/>
          <p:nvPr/>
        </p:nvSpPr>
        <p:spPr>
          <a:xfrm>
            <a:off x="251175" y="232967"/>
            <a:ext cx="1518000" cy="87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3000" kern="0">
                <a:solidFill>
                  <a:srgbClr val="0000FF"/>
                </a:solidFill>
                <a:cs typeface="Arial"/>
                <a:sym typeface="Arial"/>
              </a:rPr>
              <a:t>GOOD</a:t>
            </a:r>
          </a:p>
        </p:txBody>
      </p:sp>
    </p:spTree>
  </p:cSld>
  <p:clrMapOvr>
    <a:masterClrMapping/>
  </p:clrMapOvr>
  <p:transition advTm="4000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Bibliography 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https://en.wikipedia.org/wiki/File:Hallway_of_Reading_High_School.JPG</a:t>
            </a:r>
          </a:p>
          <a:p>
            <a:pPr marL="457200" lvl="0" indent="-228600" rtl="0">
              <a:spcBef>
                <a:spcPts val="0"/>
              </a:spcBef>
              <a:buAutoNum type="arabicPeriod"/>
            </a:pPr>
            <a:r>
              <a:rPr lang="en"/>
              <a:t>https://en.wikipedia.org/wiki/File:Hallway_of_Reading_High_School.JPG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advTm="4000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Bibliography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https://pixabay.com/en/photos/stick%20figure/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" u="sng">
                <a:solidFill>
                  <a:schemeClr val="hlink"/>
                </a:solidFill>
                <a:hlinkClick r:id="rId4"/>
              </a:rPr>
              <a:t>http://www.publicdomainpictures.net/view-image.php?image=154289&amp;picture=worry-stickman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" u="sng">
                <a:solidFill>
                  <a:schemeClr val="hlink"/>
                </a:solidFill>
                <a:hlinkClick r:id="rId5"/>
              </a:rPr>
              <a:t>http://www.publicdomainpictures.net/view-image.php?image=159311 picture=stickman-i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"/>
              <a:t>https://en.wikipedia.org/wiki/Cyanide_%26_Happiness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advTm="4000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 b="1"/>
              <a:t>Have Good Sportsmanship</a:t>
            </a:r>
          </a:p>
          <a:p>
            <a:pPr lvl="0">
              <a:spcBef>
                <a:spcPts val="0"/>
              </a:spcBef>
              <a:buNone/>
            </a:pPr>
            <a:endParaRPr b="1"/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b="1">
                <a:solidFill>
                  <a:srgbClr val="000000"/>
                </a:solidFill>
              </a:rPr>
              <a:t>By:Edgar Salgado</a:t>
            </a:r>
            <a:r>
              <a:rPr lang="en"/>
              <a:t> </a:t>
            </a:r>
          </a:p>
        </p:txBody>
      </p:sp>
      <p:pic>
        <p:nvPicPr>
          <p:cNvPr id="56" name="Shape 56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 rot="1499489">
            <a:off x="-92826" y="5131203"/>
            <a:ext cx="1326050" cy="28101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Shape 57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-4169613">
            <a:off x="8707162" y="-356718"/>
            <a:ext cx="1456049" cy="2184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Shape 58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 rot="3869980">
            <a:off x="-792707" y="111502"/>
            <a:ext cx="1948667" cy="146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Shape 59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 rot="-895252">
            <a:off x="8424301" y="5037932"/>
            <a:ext cx="1424222" cy="41351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000"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Shape 64"/>
          <p:cNvPicPr preferRelativeResize="0"/>
          <p:nvPr/>
        </p:nvPicPr>
        <p:blipFill rotWithShape="1">
          <a:blip r:embed="rId3" cstate="print">
            <a:alphaModFix/>
          </a:blip>
          <a:srcRect t="16639" b="16639"/>
          <a:stretch/>
        </p:blipFill>
        <p:spPr>
          <a:xfrm>
            <a:off x="10" y="0"/>
            <a:ext cx="9144005" cy="6100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Shape 65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1403259" y="3411425"/>
            <a:ext cx="1326049" cy="28101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Shape 66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7207460" y="2890267"/>
            <a:ext cx="1092037" cy="291210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Shape 67"/>
          <p:cNvSpPr txBox="1"/>
          <p:nvPr/>
        </p:nvSpPr>
        <p:spPr>
          <a:xfrm>
            <a:off x="5678600" y="5383933"/>
            <a:ext cx="3000000" cy="215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https://pixabay.com/en/man-guy-comic-character-boy-child-294505/</a:t>
            </a:r>
          </a:p>
        </p:txBody>
      </p:sp>
      <p:sp>
        <p:nvSpPr>
          <p:cNvPr id="68" name="Shape 68"/>
          <p:cNvSpPr txBox="1"/>
          <p:nvPr/>
        </p:nvSpPr>
        <p:spPr>
          <a:xfrm flipH="1">
            <a:off x="3114150" y="5664033"/>
            <a:ext cx="2915700" cy="136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https://pixabay.com/en/nerd-cartoon-geek-character-309457/</a:t>
            </a:r>
          </a:p>
        </p:txBody>
      </p:sp>
      <p:pic>
        <p:nvPicPr>
          <p:cNvPr id="69" name="Shape 69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3000000" y="3837916"/>
            <a:ext cx="1461500" cy="1948667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Shape 70"/>
          <p:cNvSpPr/>
          <p:nvPr/>
        </p:nvSpPr>
        <p:spPr>
          <a:xfrm>
            <a:off x="5678600" y="1456033"/>
            <a:ext cx="1605300" cy="1361600"/>
          </a:xfrm>
          <a:prstGeom prst="cloudCallout">
            <a:avLst>
              <a:gd name="adj1" fmla="val 54082"/>
              <a:gd name="adj2" fmla="val 85811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I won’t help him</a:t>
            </a:r>
          </a:p>
        </p:txBody>
      </p:sp>
      <p:sp>
        <p:nvSpPr>
          <p:cNvPr id="71" name="Shape 71"/>
          <p:cNvSpPr/>
          <p:nvPr/>
        </p:nvSpPr>
        <p:spPr>
          <a:xfrm>
            <a:off x="114149" y="436800"/>
            <a:ext cx="4035582" cy="3338136"/>
          </a:xfrm>
          <a:prstGeom prst="irregularSeal2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You have the most tiny legs in the ☹world!</a:t>
            </a:r>
          </a:p>
        </p:txBody>
      </p:sp>
      <p:sp>
        <p:nvSpPr>
          <p:cNvPr id="72" name="Shape 72"/>
          <p:cNvSpPr/>
          <p:nvPr/>
        </p:nvSpPr>
        <p:spPr>
          <a:xfrm>
            <a:off x="4553800" y="3465400"/>
            <a:ext cx="1092000" cy="990000"/>
          </a:xfrm>
          <a:prstGeom prst="cloudCallout">
            <a:avLst>
              <a:gd name="adj1" fmla="val -62001"/>
              <a:gd name="adj2" fmla="val 3971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I do?</a:t>
            </a:r>
          </a:p>
        </p:txBody>
      </p:sp>
      <p:sp>
        <p:nvSpPr>
          <p:cNvPr id="73" name="Shape 73"/>
          <p:cNvSpPr txBox="1"/>
          <p:nvPr/>
        </p:nvSpPr>
        <p:spPr>
          <a:xfrm>
            <a:off x="114150" y="4557433"/>
            <a:ext cx="3000000" cy="4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https://en.wikipedia.org/wiki/The_Cyanide_%26_Happiness_Show</a:t>
            </a:r>
          </a:p>
        </p:txBody>
      </p:sp>
      <p:sp>
        <p:nvSpPr>
          <p:cNvPr id="74" name="Shape 74"/>
          <p:cNvSpPr/>
          <p:nvPr/>
        </p:nvSpPr>
        <p:spPr>
          <a:xfrm>
            <a:off x="6699625" y="4685133"/>
            <a:ext cx="1190400" cy="6988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75" name="Shape 75"/>
          <p:cNvSpPr txBox="1"/>
          <p:nvPr/>
        </p:nvSpPr>
        <p:spPr>
          <a:xfrm>
            <a:off x="3570012" y="524167"/>
            <a:ext cx="2004000" cy="255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9600" kern="0">
                <a:solidFill>
                  <a:srgbClr val="000000"/>
                </a:solidFill>
                <a:cs typeface="Arial"/>
                <a:sym typeface="Arial"/>
              </a:rPr>
              <a:t>😟</a:t>
            </a:r>
          </a:p>
        </p:txBody>
      </p:sp>
      <p:sp>
        <p:nvSpPr>
          <p:cNvPr id="76" name="Shape 76"/>
          <p:cNvSpPr txBox="1"/>
          <p:nvPr/>
        </p:nvSpPr>
        <p:spPr>
          <a:xfrm>
            <a:off x="5187225" y="320333"/>
            <a:ext cx="2915700" cy="990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b="1" u="sng" kern="0">
                <a:solidFill>
                  <a:srgbClr val="000000"/>
                </a:solidFill>
                <a:cs typeface="Arial"/>
                <a:sym typeface="Arial"/>
              </a:rPr>
              <a:t>Negative behavior</a:t>
            </a: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Shape 81"/>
          <p:cNvPicPr preferRelativeResize="0"/>
          <p:nvPr/>
        </p:nvPicPr>
        <p:blipFill rotWithShape="1">
          <a:blip r:embed="rId3" cstate="print">
            <a:alphaModFix/>
          </a:blip>
          <a:srcRect t="17434" b="17440"/>
          <a:stretch/>
        </p:blipFill>
        <p:spPr>
          <a:xfrm>
            <a:off x="13" y="0"/>
            <a:ext cx="9143999" cy="640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Shape 82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5190860" y="2613045"/>
            <a:ext cx="1197549" cy="3193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Shape 83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 rot="322997">
            <a:off x="3000001" y="3853703"/>
            <a:ext cx="1461501" cy="1948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Shape 84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944604" y="2945378"/>
            <a:ext cx="1326049" cy="2810167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Shape 85"/>
          <p:cNvSpPr/>
          <p:nvPr/>
        </p:nvSpPr>
        <p:spPr>
          <a:xfrm>
            <a:off x="84287" y="-521583"/>
            <a:ext cx="2915676" cy="3130488"/>
          </a:xfrm>
          <a:prstGeom prst="irregularSeal2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kern="0">
                <a:solidFill>
                  <a:srgbClr val="000000"/>
                </a:solidFill>
                <a:cs typeface="Arial"/>
                <a:sym typeface="Arial"/>
              </a:rPr>
              <a:t>You have the most tiny legs in the world!</a:t>
            </a:r>
          </a:p>
        </p:txBody>
      </p:sp>
      <p:sp>
        <p:nvSpPr>
          <p:cNvPr id="86" name="Shape 86"/>
          <p:cNvSpPr txBox="1"/>
          <p:nvPr/>
        </p:nvSpPr>
        <p:spPr>
          <a:xfrm flipH="1">
            <a:off x="0" y="5920300"/>
            <a:ext cx="2915700" cy="136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https://pixabay.com/en/nerd-cartoon-geek-character-309457/</a:t>
            </a:r>
          </a:p>
        </p:txBody>
      </p:sp>
      <p:sp>
        <p:nvSpPr>
          <p:cNvPr id="87" name="Shape 87"/>
          <p:cNvSpPr txBox="1"/>
          <p:nvPr/>
        </p:nvSpPr>
        <p:spPr>
          <a:xfrm>
            <a:off x="5678600" y="5383933"/>
            <a:ext cx="3000000" cy="215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https://pixabay.com/en/man-guy-comic-character-boy-child-294505/</a:t>
            </a:r>
          </a:p>
        </p:txBody>
      </p:sp>
      <p:sp>
        <p:nvSpPr>
          <p:cNvPr id="88" name="Shape 88"/>
          <p:cNvSpPr/>
          <p:nvPr/>
        </p:nvSpPr>
        <p:spPr>
          <a:xfrm>
            <a:off x="4663000" y="1193967"/>
            <a:ext cx="1511700" cy="1106400"/>
          </a:xfrm>
          <a:prstGeom prst="wedgeRectCallout">
            <a:avLst>
              <a:gd name="adj1" fmla="val -3880"/>
              <a:gd name="adj2" fmla="val 9857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Leave  him alone </a:t>
            </a:r>
          </a:p>
        </p:txBody>
      </p:sp>
      <p:sp>
        <p:nvSpPr>
          <p:cNvPr id="89" name="Shape 89"/>
          <p:cNvSpPr/>
          <p:nvPr/>
        </p:nvSpPr>
        <p:spPr>
          <a:xfrm>
            <a:off x="2042100" y="1820067"/>
            <a:ext cx="2484900" cy="1946400"/>
          </a:xfrm>
          <a:prstGeom prst="wedgeEllipseCallout">
            <a:avLst>
              <a:gd name="adj1" fmla="val 20234"/>
              <a:gd name="adj2" fmla="val 66429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Thank you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2678600" y="291200"/>
            <a:ext cx="2868900" cy="815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2400" b="1" u="sng" kern="0">
                <a:solidFill>
                  <a:srgbClr val="000000"/>
                </a:solidFill>
                <a:cs typeface="Arial"/>
                <a:sym typeface="Arial"/>
              </a:rPr>
              <a:t>Good behavior</a:t>
            </a:r>
            <a:r>
              <a:rPr lang="en" sz="1400" b="1" u="sng" kern="0">
                <a:solidFill>
                  <a:srgbClr val="000000"/>
                </a:solidFill>
                <a:cs typeface="Arial"/>
                <a:sym typeface="Arial"/>
              </a:rPr>
              <a:t> 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2599050" y="4601100"/>
            <a:ext cx="3000000" cy="4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https://en.wikipedia.org/wiki/The_Cyanide_%26_Happiness_Show</a:t>
            </a:r>
          </a:p>
        </p:txBody>
      </p:sp>
      <p:pic>
        <p:nvPicPr>
          <p:cNvPr id="92" name="Shape 92"/>
          <p:cNvPicPr preferRelativeResize="0"/>
          <p:nvPr/>
        </p:nvPicPr>
        <p:blipFill>
          <a:blip r:embed="rId7" cstate="print">
            <a:alphaModFix/>
          </a:blip>
          <a:stretch>
            <a:fillRect/>
          </a:stretch>
        </p:blipFill>
        <p:spPr>
          <a:xfrm>
            <a:off x="6567825" y="1820067"/>
            <a:ext cx="1424222" cy="4135168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Shape 93"/>
          <p:cNvSpPr/>
          <p:nvPr/>
        </p:nvSpPr>
        <p:spPr>
          <a:xfrm>
            <a:off x="5984375" y="247533"/>
            <a:ext cx="1424100" cy="1164800"/>
          </a:xfrm>
          <a:prstGeom prst="wedgeRoundRectCallout">
            <a:avLst>
              <a:gd name="adj1" fmla="val -760"/>
              <a:gd name="adj2" fmla="val 114620"/>
              <a:gd name="adj3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2400" kern="0">
                <a:solidFill>
                  <a:srgbClr val="000000"/>
                </a:solidFill>
                <a:cs typeface="Arial"/>
                <a:sym typeface="Arial"/>
              </a:rPr>
              <a:t>Good job man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7895425" y="495167"/>
            <a:ext cx="433800" cy="69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6000" kern="0">
                <a:solidFill>
                  <a:srgbClr val="000000"/>
                </a:solidFill>
                <a:cs typeface="Arial"/>
                <a:sym typeface="Arial"/>
              </a:rPr>
              <a:t>😃</a:t>
            </a:r>
          </a:p>
        </p:txBody>
      </p:sp>
    </p:spTree>
  </p:cSld>
  <p:clrMapOvr>
    <a:masterClrMapping/>
  </p:clrMapOvr>
  <p:transition advTm="4000"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Bibliography 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262100" y="1536633"/>
            <a:ext cx="8570100" cy="4555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" sz="1400">
                <a:solidFill>
                  <a:schemeClr val="dk1"/>
                </a:solidFill>
              </a:rPr>
              <a:t>Pixlebay,</a:t>
            </a:r>
            <a:r>
              <a:rPr lang="en" sz="1400" b="1" u="sng">
                <a:solidFill>
                  <a:schemeClr val="dk1"/>
                </a:solidFill>
              </a:rPr>
              <a:t>nerd,</a:t>
            </a:r>
            <a:r>
              <a:rPr lang="en" sz="1400">
                <a:solidFill>
                  <a:schemeClr val="dk1"/>
                </a:solidFill>
              </a:rPr>
              <a:t> 4/25/16, </a:t>
            </a:r>
            <a:r>
              <a:rPr lang="en" sz="1400" u="sng">
                <a:solidFill>
                  <a:schemeClr val="hlink"/>
                </a:solidFill>
                <a:hlinkClick r:id="rId3"/>
              </a:rPr>
              <a:t>https://pixabay.com/en/nerd-cartoon-geek-character-309457/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en" sz="1400">
                <a:solidFill>
                  <a:schemeClr val="dk1"/>
                </a:solidFill>
              </a:rPr>
              <a:t>Pixlebay,</a:t>
            </a:r>
            <a:r>
              <a:rPr lang="en" sz="1400" b="1" u="sng">
                <a:solidFill>
                  <a:schemeClr val="dk1"/>
                </a:solidFill>
              </a:rPr>
              <a:t>geek,</a:t>
            </a:r>
            <a:r>
              <a:rPr lang="en" sz="1400">
                <a:solidFill>
                  <a:schemeClr val="dk1"/>
                </a:solidFill>
              </a:rPr>
              <a:t> 4/25/16</a:t>
            </a:r>
            <a:r>
              <a:rPr lang="en" sz="1400" u="sng">
                <a:solidFill>
                  <a:schemeClr val="hlink"/>
                </a:solidFill>
                <a:hlinkClick r:id="rId3"/>
              </a:rPr>
              <a:t>https://pixabay.com/en/nerd-cartoon-geek-character-309457/</a:t>
            </a:r>
            <a:r>
              <a:rPr lang="en" sz="1400">
                <a:solidFill>
                  <a:schemeClr val="dk1"/>
                </a:solidFill>
              </a:rPr>
              <a:t> </a:t>
            </a:r>
          </a:p>
          <a:p>
            <a: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AutoNum type="arabicPeriod"/>
            </a:pPr>
            <a:r>
              <a:rPr lang="en" sz="1400">
                <a:solidFill>
                  <a:schemeClr val="dk1"/>
                </a:solidFill>
              </a:rPr>
              <a:t>Pixlebay,</a:t>
            </a:r>
            <a:r>
              <a:rPr lang="en" sz="1400" b="1" u="sng">
                <a:solidFill>
                  <a:schemeClr val="dk1"/>
                </a:solidFill>
              </a:rPr>
              <a:t>bully</a:t>
            </a:r>
            <a:r>
              <a:rPr lang="en" sz="1400">
                <a:solidFill>
                  <a:schemeClr val="dk1"/>
                </a:solidFill>
              </a:rPr>
              <a:t>4/25/16</a:t>
            </a:r>
            <a:r>
              <a:rPr lang="en" sz="1400" u="sng">
                <a:solidFill>
                  <a:schemeClr val="accent5"/>
                </a:solidFill>
                <a:hlinkClick r:id="rId3"/>
              </a:rPr>
              <a:t>https://pixabay.com/en/nerd-cartoon-geek-character-309457/</a:t>
            </a:r>
            <a:r>
              <a:rPr lang="en" sz="1400">
                <a:solidFill>
                  <a:schemeClr val="dk1"/>
                </a:solidFill>
              </a:rPr>
              <a:t> 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</a:endParaRP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</a:rPr>
              <a:t/>
            </a:r>
            <a:br>
              <a:rPr lang="en" sz="1400">
                <a:solidFill>
                  <a:schemeClr val="dk1"/>
                </a:solidFill>
              </a:rPr>
            </a:br>
            <a:endParaRPr lang="en" sz="140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advTm="4000"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Good Citizen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By: Bryan Chavez</a:t>
            </a:r>
          </a:p>
        </p:txBody>
      </p:sp>
      <p:pic>
        <p:nvPicPr>
          <p:cNvPr id="56" name="Shape 56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0" y="3733475"/>
            <a:ext cx="2736550" cy="30629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000"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>
            <a:alphaModFix/>
          </a:blip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Shape 61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5777399" y="4435720"/>
            <a:ext cx="1386774" cy="24258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Shape 62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3018224" y="2495751"/>
            <a:ext cx="1452874" cy="4365799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Shape 63"/>
          <p:cNvSpPr/>
          <p:nvPr/>
        </p:nvSpPr>
        <p:spPr>
          <a:xfrm>
            <a:off x="6648250" y="2223167"/>
            <a:ext cx="1253100" cy="2237200"/>
          </a:xfrm>
          <a:prstGeom prst="cloudCallout">
            <a:avLst>
              <a:gd name="adj1" fmla="val -50000"/>
              <a:gd name="adj2" fmla="val 60133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Not Again</a:t>
            </a:r>
          </a:p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4" name="Shape 64"/>
          <p:cNvSpPr/>
          <p:nvPr/>
        </p:nvSpPr>
        <p:spPr>
          <a:xfrm>
            <a:off x="3844400" y="646967"/>
            <a:ext cx="1062000" cy="2426000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Give up your money</a:t>
            </a:r>
          </a:p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now!</a:t>
            </a:r>
          </a:p>
        </p:txBody>
      </p:sp>
      <p:sp>
        <p:nvSpPr>
          <p:cNvPr id="65" name="Shape 65"/>
          <p:cNvSpPr txBox="1"/>
          <p:nvPr/>
        </p:nvSpPr>
        <p:spPr>
          <a:xfrm>
            <a:off x="978775" y="2066733"/>
            <a:ext cx="1018500" cy="107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6" name="Shape 66"/>
          <p:cNvSpPr txBox="1"/>
          <p:nvPr/>
        </p:nvSpPr>
        <p:spPr>
          <a:xfrm>
            <a:off x="1178500" y="5659533"/>
            <a:ext cx="3000000" cy="4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7" name="Shape 67"/>
          <p:cNvSpPr txBox="1"/>
          <p:nvPr/>
        </p:nvSpPr>
        <p:spPr>
          <a:xfrm>
            <a:off x="6015125" y="987933"/>
            <a:ext cx="3000000" cy="107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8" name="Shape 68"/>
          <p:cNvSpPr txBox="1"/>
          <p:nvPr/>
        </p:nvSpPr>
        <p:spPr>
          <a:xfrm>
            <a:off x="299625" y="2170600"/>
            <a:ext cx="1438200" cy="50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r>
              <a:rPr lang="en" sz="1400" kern="0">
                <a:solidFill>
                  <a:srgbClr val="000000"/>
                </a:solidFill>
                <a:cs typeface="Arial"/>
                <a:sym typeface="Arial"/>
              </a:rPr>
              <a:t> </a:t>
            </a:r>
            <a:r>
              <a:rPr lang="en" sz="1400" kern="0">
                <a:solidFill>
                  <a:srgbClr val="00FFFF"/>
                </a:solidFill>
                <a:cs typeface="Arial"/>
                <a:sym typeface="Arial"/>
              </a:rPr>
              <a:t>Bad Citizen</a:t>
            </a:r>
          </a:p>
        </p:txBody>
      </p:sp>
      <p:pic>
        <p:nvPicPr>
          <p:cNvPr id="69" name="Shape 69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1473800" y="1994167"/>
            <a:ext cx="809100" cy="107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4000"/>
</p:sld>
</file>

<file path=ppt/theme/theme1.xml><?xml version="1.0" encoding="utf-8"?>
<a:theme xmlns:a="http://schemas.openxmlformats.org/drawingml/2006/main" name="4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0.xml><?xml version="1.0" encoding="utf-8"?>
<a:theme xmlns:a="http://schemas.openxmlformats.org/drawingml/2006/main" name="94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1.xml><?xml version="1.0" encoding="utf-8"?>
<a:theme xmlns:a="http://schemas.openxmlformats.org/drawingml/2006/main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2.xml><?xml version="1.0" encoding="utf-8"?>
<a:theme xmlns:a="http://schemas.openxmlformats.org/drawingml/2006/main" name="1_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3.xml><?xml version="1.0" encoding="utf-8"?>
<a:theme xmlns:a="http://schemas.openxmlformats.org/drawingml/2006/main" name="2_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4.xml><?xml version="1.0" encoding="utf-8"?>
<a:theme xmlns:a="http://schemas.openxmlformats.org/drawingml/2006/main" name="3_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5.xml><?xml version="1.0" encoding="utf-8"?>
<a:theme xmlns:a="http://schemas.openxmlformats.org/drawingml/2006/main" name="4_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6.xml><?xml version="1.0" encoding="utf-8"?>
<a:theme xmlns:a="http://schemas.openxmlformats.org/drawingml/2006/main" name="96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7.xml><?xml version="1.0" encoding="utf-8"?>
<a:theme xmlns:a="http://schemas.openxmlformats.org/drawingml/2006/main" name="97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8.xml><?xml version="1.0" encoding="utf-8"?>
<a:theme xmlns:a="http://schemas.openxmlformats.org/drawingml/2006/main" name="98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9.xml><?xml version="1.0" encoding="utf-8"?>
<a:theme xmlns:a="http://schemas.openxmlformats.org/drawingml/2006/main" name="99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0.xml><?xml version="1.0" encoding="utf-8"?>
<a:theme xmlns:a="http://schemas.openxmlformats.org/drawingml/2006/main" name="100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1.xml><?xml version="1.0" encoding="utf-8"?>
<a:theme xmlns:a="http://schemas.openxmlformats.org/drawingml/2006/main" name="101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2.xml><?xml version="1.0" encoding="utf-8"?>
<a:theme xmlns:a="http://schemas.openxmlformats.org/drawingml/2006/main" name="102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3.xml><?xml version="1.0" encoding="utf-8"?>
<a:theme xmlns:a="http://schemas.openxmlformats.org/drawingml/2006/main" name="103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4.xml><?xml version="1.0" encoding="utf-8"?>
<a:theme xmlns:a="http://schemas.openxmlformats.org/drawingml/2006/main" name="104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5.xml><?xml version="1.0" encoding="utf-8"?>
<a:theme xmlns:a="http://schemas.openxmlformats.org/drawingml/2006/main" name="105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6.xml><?xml version="1.0" encoding="utf-8"?>
<a:theme xmlns:a="http://schemas.openxmlformats.org/drawingml/2006/main" name="106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7.xml><?xml version="1.0" encoding="utf-8"?>
<a:theme xmlns:a="http://schemas.openxmlformats.org/drawingml/2006/main" name="107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8.xml><?xml version="1.0" encoding="utf-8"?>
<a:theme xmlns:a="http://schemas.openxmlformats.org/drawingml/2006/main" name="108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9.xml><?xml version="1.0" encoding="utf-8"?>
<a:theme xmlns:a="http://schemas.openxmlformats.org/drawingml/2006/main" name="109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2_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0.xml><?xml version="1.0" encoding="utf-8"?>
<a:theme xmlns:a="http://schemas.openxmlformats.org/drawingml/2006/main" name="110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1.xml><?xml version="1.0" encoding="utf-8"?>
<a:theme xmlns:a="http://schemas.openxmlformats.org/drawingml/2006/main" name="111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2.xml><?xml version="1.0" encoding="utf-8"?>
<a:theme xmlns:a="http://schemas.openxmlformats.org/drawingml/2006/main" name="112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3.xml><?xml version="1.0" encoding="utf-8"?>
<a:theme xmlns:a="http://schemas.openxmlformats.org/drawingml/2006/main" name="113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4.xml><?xml version="1.0" encoding="utf-8"?>
<a:theme xmlns:a="http://schemas.openxmlformats.org/drawingml/2006/main" name="114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5.xml><?xml version="1.0" encoding="utf-8"?>
<a:theme xmlns:a="http://schemas.openxmlformats.org/drawingml/2006/main" name="115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6.xml><?xml version="1.0" encoding="utf-8"?>
<a:theme xmlns:a="http://schemas.openxmlformats.org/drawingml/2006/main" name="116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7.xml><?xml version="1.0" encoding="utf-8"?>
<a:theme xmlns:a="http://schemas.openxmlformats.org/drawingml/2006/main" name="117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8.xml><?xml version="1.0" encoding="utf-8"?>
<a:theme xmlns:a="http://schemas.openxmlformats.org/drawingml/2006/main" name="118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9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3_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3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4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5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6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7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8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19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20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21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22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23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24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25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26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27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28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6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29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30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31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32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33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34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35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36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37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9.xml><?xml version="1.0" encoding="utf-8"?>
<a:theme xmlns:a="http://schemas.openxmlformats.org/drawingml/2006/main" name="41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7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0.xml><?xml version="1.0" encoding="utf-8"?>
<a:theme xmlns:a="http://schemas.openxmlformats.org/drawingml/2006/main" name="42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1.xml><?xml version="1.0" encoding="utf-8"?>
<a:theme xmlns:a="http://schemas.openxmlformats.org/drawingml/2006/main" name="43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2.xml><?xml version="1.0" encoding="utf-8"?>
<a:theme xmlns:a="http://schemas.openxmlformats.org/drawingml/2006/main" name="38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3.xml><?xml version="1.0" encoding="utf-8"?>
<a:theme xmlns:a="http://schemas.openxmlformats.org/drawingml/2006/main" name="39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4.xml><?xml version="1.0" encoding="utf-8"?>
<a:theme xmlns:a="http://schemas.openxmlformats.org/drawingml/2006/main" name="40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5.xml><?xml version="1.0" encoding="utf-8"?>
<a:theme xmlns:a="http://schemas.openxmlformats.org/drawingml/2006/main" name="44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6.xml><?xml version="1.0" encoding="utf-8"?>
<a:theme xmlns:a="http://schemas.openxmlformats.org/drawingml/2006/main" name="45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7.xml><?xml version="1.0" encoding="utf-8"?>
<a:theme xmlns:a="http://schemas.openxmlformats.org/drawingml/2006/main" name="46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8.xml><?xml version="1.0" encoding="utf-8"?>
<a:theme xmlns:a="http://schemas.openxmlformats.org/drawingml/2006/main" name="47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9.xml><?xml version="1.0" encoding="utf-8"?>
<a:theme xmlns:a="http://schemas.openxmlformats.org/drawingml/2006/main" name="48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8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0.xml><?xml version="1.0" encoding="utf-8"?>
<a:theme xmlns:a="http://schemas.openxmlformats.org/drawingml/2006/main" name="49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1.xml><?xml version="1.0" encoding="utf-8"?>
<a:theme xmlns:a="http://schemas.openxmlformats.org/drawingml/2006/main" name="50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2.xml><?xml version="1.0" encoding="utf-8"?>
<a:theme xmlns:a="http://schemas.openxmlformats.org/drawingml/2006/main" name="51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3.xml><?xml version="1.0" encoding="utf-8"?>
<a:theme xmlns:a="http://schemas.openxmlformats.org/drawingml/2006/main" name="52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4.xml><?xml version="1.0" encoding="utf-8"?>
<a:theme xmlns:a="http://schemas.openxmlformats.org/drawingml/2006/main" name="53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5.xml><?xml version="1.0" encoding="utf-8"?>
<a:theme xmlns:a="http://schemas.openxmlformats.org/drawingml/2006/main" name="54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6.xml><?xml version="1.0" encoding="utf-8"?>
<a:theme xmlns:a="http://schemas.openxmlformats.org/drawingml/2006/main" name="55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7.xml><?xml version="1.0" encoding="utf-8"?>
<a:theme xmlns:a="http://schemas.openxmlformats.org/drawingml/2006/main" name="56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8.xml><?xml version="1.0" encoding="utf-8"?>
<a:theme xmlns:a="http://schemas.openxmlformats.org/drawingml/2006/main" name="57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9.xml><?xml version="1.0" encoding="utf-8"?>
<a:theme xmlns:a="http://schemas.openxmlformats.org/drawingml/2006/main" name="58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9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0.xml><?xml version="1.0" encoding="utf-8"?>
<a:theme xmlns:a="http://schemas.openxmlformats.org/drawingml/2006/main" name="59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1.xml><?xml version="1.0" encoding="utf-8"?>
<a:theme xmlns:a="http://schemas.openxmlformats.org/drawingml/2006/main" name="60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2.xml><?xml version="1.0" encoding="utf-8"?>
<a:theme xmlns:a="http://schemas.openxmlformats.org/drawingml/2006/main" name="61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3.xml><?xml version="1.0" encoding="utf-8"?>
<a:theme xmlns:a="http://schemas.openxmlformats.org/drawingml/2006/main" name="62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4.xml><?xml version="1.0" encoding="utf-8"?>
<a:theme xmlns:a="http://schemas.openxmlformats.org/drawingml/2006/main" name="63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5.xml><?xml version="1.0" encoding="utf-8"?>
<a:theme xmlns:a="http://schemas.openxmlformats.org/drawingml/2006/main" name="64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6.xml><?xml version="1.0" encoding="utf-8"?>
<a:theme xmlns:a="http://schemas.openxmlformats.org/drawingml/2006/main" name="65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7.xml><?xml version="1.0" encoding="utf-8"?>
<a:theme xmlns:a="http://schemas.openxmlformats.org/drawingml/2006/main" name="66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8.xml><?xml version="1.0" encoding="utf-8"?>
<a:theme xmlns:a="http://schemas.openxmlformats.org/drawingml/2006/main" name="67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9.xml><?xml version="1.0" encoding="utf-8"?>
<a:theme xmlns:a="http://schemas.openxmlformats.org/drawingml/2006/main" name="68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0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0.xml><?xml version="1.0" encoding="utf-8"?>
<a:theme xmlns:a="http://schemas.openxmlformats.org/drawingml/2006/main" name="69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1.xml><?xml version="1.0" encoding="utf-8"?>
<a:theme xmlns:a="http://schemas.openxmlformats.org/drawingml/2006/main" name="70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2.xml><?xml version="1.0" encoding="utf-8"?>
<a:theme xmlns:a="http://schemas.openxmlformats.org/drawingml/2006/main" name="4_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3.xml><?xml version="1.0" encoding="utf-8"?>
<a:theme xmlns:a="http://schemas.openxmlformats.org/drawingml/2006/main" name="5_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4.xml><?xml version="1.0" encoding="utf-8"?>
<a:theme xmlns:a="http://schemas.openxmlformats.org/drawingml/2006/main" name="6_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5.xml><?xml version="1.0" encoding="utf-8"?>
<a:theme xmlns:a="http://schemas.openxmlformats.org/drawingml/2006/main" name="7_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6.xml><?xml version="1.0" encoding="utf-8"?>
<a:theme xmlns:a="http://schemas.openxmlformats.org/drawingml/2006/main" name="71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7.xml><?xml version="1.0" encoding="utf-8"?>
<a:theme xmlns:a="http://schemas.openxmlformats.org/drawingml/2006/main" name="72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8.xml><?xml version="1.0" encoding="utf-8"?>
<a:theme xmlns:a="http://schemas.openxmlformats.org/drawingml/2006/main" name="73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9.xml><?xml version="1.0" encoding="utf-8"?>
<a:theme xmlns:a="http://schemas.openxmlformats.org/drawingml/2006/main" name="74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1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0.xml><?xml version="1.0" encoding="utf-8"?>
<a:theme xmlns:a="http://schemas.openxmlformats.org/drawingml/2006/main" name="75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1.xml><?xml version="1.0" encoding="utf-8"?>
<a:theme xmlns:a="http://schemas.openxmlformats.org/drawingml/2006/main" name="76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2.xml><?xml version="1.0" encoding="utf-8"?>
<a:theme xmlns:a="http://schemas.openxmlformats.org/drawingml/2006/main" name="77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3.xml><?xml version="1.0" encoding="utf-8"?>
<a:theme xmlns:a="http://schemas.openxmlformats.org/drawingml/2006/main" name="78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4.xml><?xml version="1.0" encoding="utf-8"?>
<a:theme xmlns:a="http://schemas.openxmlformats.org/drawingml/2006/main" name="79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5.xml><?xml version="1.0" encoding="utf-8"?>
<a:theme xmlns:a="http://schemas.openxmlformats.org/drawingml/2006/main" name="80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6.xml><?xml version="1.0" encoding="utf-8"?>
<a:theme xmlns:a="http://schemas.openxmlformats.org/drawingml/2006/main" name="81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7.xml><?xml version="1.0" encoding="utf-8"?>
<a:theme xmlns:a="http://schemas.openxmlformats.org/drawingml/2006/main" name="82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8.xml><?xml version="1.0" encoding="utf-8"?>
<a:theme xmlns:a="http://schemas.openxmlformats.org/drawingml/2006/main" name="83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9.xml><?xml version="1.0" encoding="utf-8"?>
<a:theme xmlns:a="http://schemas.openxmlformats.org/drawingml/2006/main" name="84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2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0.xml><?xml version="1.0" encoding="utf-8"?>
<a:theme xmlns:a="http://schemas.openxmlformats.org/drawingml/2006/main" name="85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1.xml><?xml version="1.0" encoding="utf-8"?>
<a:theme xmlns:a="http://schemas.openxmlformats.org/drawingml/2006/main" name="86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2.xml><?xml version="1.0" encoding="utf-8"?>
<a:theme xmlns:a="http://schemas.openxmlformats.org/drawingml/2006/main" name="87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3.xml><?xml version="1.0" encoding="utf-8"?>
<a:theme xmlns:a="http://schemas.openxmlformats.org/drawingml/2006/main" name="88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4.xml><?xml version="1.0" encoding="utf-8"?>
<a:theme xmlns:a="http://schemas.openxmlformats.org/drawingml/2006/main" name="89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5.xml><?xml version="1.0" encoding="utf-8"?>
<a:theme xmlns:a="http://schemas.openxmlformats.org/drawingml/2006/main" name="90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6.xml><?xml version="1.0" encoding="utf-8"?>
<a:theme xmlns:a="http://schemas.openxmlformats.org/drawingml/2006/main" name="91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7.xml><?xml version="1.0" encoding="utf-8"?>
<a:theme xmlns:a="http://schemas.openxmlformats.org/drawingml/2006/main" name="92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8.xml><?xml version="1.0" encoding="utf-8"?>
<a:theme xmlns:a="http://schemas.openxmlformats.org/drawingml/2006/main" name="95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9.xml><?xml version="1.0" encoding="utf-8"?>
<a:theme xmlns:a="http://schemas.openxmlformats.org/drawingml/2006/main" name="93_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2744</Words>
  <Application>Microsoft Office PowerPoint</Application>
  <PresentationFormat>On-screen Show (4:3)</PresentationFormat>
  <Paragraphs>612</Paragraphs>
  <Slides>133</Slides>
  <Notes>132</Notes>
  <HiddenSlides>0</HiddenSlides>
  <MMClips>0</MMClips>
  <ScaleCrop>false</ScaleCrop>
  <HeadingPairs>
    <vt:vector size="4" baseType="variant">
      <vt:variant>
        <vt:lpstr>Theme</vt:lpstr>
      </vt:variant>
      <vt:variant>
        <vt:i4>129</vt:i4>
      </vt:variant>
      <vt:variant>
        <vt:lpstr>Slide Titles</vt:lpstr>
      </vt:variant>
      <vt:variant>
        <vt:i4>133</vt:i4>
      </vt:variant>
    </vt:vector>
  </HeadingPairs>
  <TitlesOfParts>
    <vt:vector size="262" baseType="lpstr">
      <vt:lpstr>4_simple-light-2</vt:lpstr>
      <vt:lpstr>5_simple-light-2</vt:lpstr>
      <vt:lpstr>6_simple-light-2</vt:lpstr>
      <vt:lpstr>7_simple-light-2</vt:lpstr>
      <vt:lpstr>8_simple-light-2</vt:lpstr>
      <vt:lpstr>9_simple-light-2</vt:lpstr>
      <vt:lpstr>10_simple-light-2</vt:lpstr>
      <vt:lpstr>11_simple-light-2</vt:lpstr>
      <vt:lpstr>12_simple-light-2</vt:lpstr>
      <vt:lpstr>gameday</vt:lpstr>
      <vt:lpstr>1_gameday</vt:lpstr>
      <vt:lpstr>2_gameday</vt:lpstr>
      <vt:lpstr>3_gameday</vt:lpstr>
      <vt:lpstr>13_simple-light-2</vt:lpstr>
      <vt:lpstr>14_simple-light-2</vt:lpstr>
      <vt:lpstr>15_simple-light-2</vt:lpstr>
      <vt:lpstr>16_simple-light-2</vt:lpstr>
      <vt:lpstr>17_simple-light-2</vt:lpstr>
      <vt:lpstr>18_simple-light-2</vt:lpstr>
      <vt:lpstr>19_simple-light-2</vt:lpstr>
      <vt:lpstr>20_simple-light-2</vt:lpstr>
      <vt:lpstr>21_simple-light-2</vt:lpstr>
      <vt:lpstr>22_simple-light-2</vt:lpstr>
      <vt:lpstr>23_simple-light-2</vt:lpstr>
      <vt:lpstr>24_simple-light-2</vt:lpstr>
      <vt:lpstr>25_simple-light-2</vt:lpstr>
      <vt:lpstr>26_simple-light-2</vt:lpstr>
      <vt:lpstr>27_simple-light-2</vt:lpstr>
      <vt:lpstr>28_simple-light-2</vt:lpstr>
      <vt:lpstr>29_simple-light-2</vt:lpstr>
      <vt:lpstr>30_simple-light-2</vt:lpstr>
      <vt:lpstr>31_simple-light-2</vt:lpstr>
      <vt:lpstr>32_simple-light-2</vt:lpstr>
      <vt:lpstr>33_simple-light-2</vt:lpstr>
      <vt:lpstr>34_simple-light-2</vt:lpstr>
      <vt:lpstr>35_simple-light-2</vt:lpstr>
      <vt:lpstr>36_simple-light-2</vt:lpstr>
      <vt:lpstr>37_simple-light-2</vt:lpstr>
      <vt:lpstr>41_simple-light-2</vt:lpstr>
      <vt:lpstr>42_simple-light-2</vt:lpstr>
      <vt:lpstr>43_simple-light-2</vt:lpstr>
      <vt:lpstr>38_simple-light-2</vt:lpstr>
      <vt:lpstr>39_simple-light-2</vt:lpstr>
      <vt:lpstr>40_simple-light-2</vt:lpstr>
      <vt:lpstr>44_simple-light-2</vt:lpstr>
      <vt:lpstr>45_simple-light-2</vt:lpstr>
      <vt:lpstr>46_simple-light-2</vt:lpstr>
      <vt:lpstr>47_simple-light-2</vt:lpstr>
      <vt:lpstr>48_simple-light-2</vt:lpstr>
      <vt:lpstr>49_simple-light-2</vt:lpstr>
      <vt:lpstr>50_simple-light-2</vt:lpstr>
      <vt:lpstr>51_simple-light-2</vt:lpstr>
      <vt:lpstr>52_simple-light-2</vt:lpstr>
      <vt:lpstr>53_simple-light-2</vt:lpstr>
      <vt:lpstr>54_simple-light-2</vt:lpstr>
      <vt:lpstr>55_simple-light-2</vt:lpstr>
      <vt:lpstr>56_simple-light-2</vt:lpstr>
      <vt:lpstr>57_simple-light-2</vt:lpstr>
      <vt:lpstr>58_simple-light-2</vt:lpstr>
      <vt:lpstr>59_simple-light-2</vt:lpstr>
      <vt:lpstr>60_simple-light-2</vt:lpstr>
      <vt:lpstr>61_simple-light-2</vt:lpstr>
      <vt:lpstr>62_simple-light-2</vt:lpstr>
      <vt:lpstr>63_simple-light-2</vt:lpstr>
      <vt:lpstr>64_simple-light-2</vt:lpstr>
      <vt:lpstr>65_simple-light-2</vt:lpstr>
      <vt:lpstr>66_simple-light-2</vt:lpstr>
      <vt:lpstr>67_simple-light-2</vt:lpstr>
      <vt:lpstr>68_simple-light-2</vt:lpstr>
      <vt:lpstr>69_simple-light-2</vt:lpstr>
      <vt:lpstr>70_simple-light-2</vt:lpstr>
      <vt:lpstr>4_gameday</vt:lpstr>
      <vt:lpstr>5_gameday</vt:lpstr>
      <vt:lpstr>6_gameday</vt:lpstr>
      <vt:lpstr>7_gameday</vt:lpstr>
      <vt:lpstr>71_simple-light-2</vt:lpstr>
      <vt:lpstr>72_simple-light-2</vt:lpstr>
      <vt:lpstr>73_simple-light-2</vt:lpstr>
      <vt:lpstr>74_simple-light-2</vt:lpstr>
      <vt:lpstr>75_simple-light-2</vt:lpstr>
      <vt:lpstr>76_simple-light-2</vt:lpstr>
      <vt:lpstr>77_simple-light-2</vt:lpstr>
      <vt:lpstr>78_simple-light-2</vt:lpstr>
      <vt:lpstr>79_simple-light-2</vt:lpstr>
      <vt:lpstr>80_simple-light-2</vt:lpstr>
      <vt:lpstr>81_simple-light-2</vt:lpstr>
      <vt:lpstr>82_simple-light-2</vt:lpstr>
      <vt:lpstr>83_simple-light-2</vt:lpstr>
      <vt:lpstr>84_simple-light-2</vt:lpstr>
      <vt:lpstr>85_simple-light-2</vt:lpstr>
      <vt:lpstr>86_simple-light-2</vt:lpstr>
      <vt:lpstr>87_simple-light-2</vt:lpstr>
      <vt:lpstr>88_simple-light-2</vt:lpstr>
      <vt:lpstr>89_simple-light-2</vt:lpstr>
      <vt:lpstr>90_simple-light-2</vt:lpstr>
      <vt:lpstr>91_simple-light-2</vt:lpstr>
      <vt:lpstr>92_simple-light-2</vt:lpstr>
      <vt:lpstr>95_simple-light-2</vt:lpstr>
      <vt:lpstr>93_simple-light-2</vt:lpstr>
      <vt:lpstr>94_simple-light-2</vt:lpstr>
      <vt:lpstr>material</vt:lpstr>
      <vt:lpstr>1_material</vt:lpstr>
      <vt:lpstr>2_material</vt:lpstr>
      <vt:lpstr>3_material</vt:lpstr>
      <vt:lpstr>4_material</vt:lpstr>
      <vt:lpstr>96_simple-light-2</vt:lpstr>
      <vt:lpstr>97_simple-light-2</vt:lpstr>
      <vt:lpstr>98_simple-light-2</vt:lpstr>
      <vt:lpstr>99_simple-light-2</vt:lpstr>
      <vt:lpstr>100_simple-light-2</vt:lpstr>
      <vt:lpstr>101_simple-light-2</vt:lpstr>
      <vt:lpstr>102_simple-light-2</vt:lpstr>
      <vt:lpstr>103_simple-light-2</vt:lpstr>
      <vt:lpstr>104_simple-light-2</vt:lpstr>
      <vt:lpstr>105_simple-light-2</vt:lpstr>
      <vt:lpstr>106_simple-light-2</vt:lpstr>
      <vt:lpstr>107_simple-light-2</vt:lpstr>
      <vt:lpstr>108_simple-light-2</vt:lpstr>
      <vt:lpstr>109_simple-light-2</vt:lpstr>
      <vt:lpstr>110_simple-light-2</vt:lpstr>
      <vt:lpstr>111_simple-light-2</vt:lpstr>
      <vt:lpstr>112_simple-light-2</vt:lpstr>
      <vt:lpstr>113_simple-light-2</vt:lpstr>
      <vt:lpstr>114_simple-light-2</vt:lpstr>
      <vt:lpstr>115_simple-light-2</vt:lpstr>
      <vt:lpstr>116_simple-light-2</vt:lpstr>
      <vt:lpstr>117_simple-light-2</vt:lpstr>
      <vt:lpstr>118_simple-light-2</vt:lpstr>
      <vt:lpstr>1_Office Theme</vt:lpstr>
      <vt:lpstr>Slide 1</vt:lpstr>
      <vt:lpstr>Be a Good Citizen</vt:lpstr>
      <vt:lpstr>Slide 3</vt:lpstr>
      <vt:lpstr>Slide 4</vt:lpstr>
      <vt:lpstr>Bibliography</vt:lpstr>
      <vt:lpstr>               Be A Good Person   </vt:lpstr>
      <vt:lpstr>Slide 7</vt:lpstr>
      <vt:lpstr>Slide 8</vt:lpstr>
      <vt:lpstr>Slide 9</vt:lpstr>
      <vt:lpstr>Bibliography</vt:lpstr>
      <vt:lpstr>    Be An Upstander</vt:lpstr>
      <vt:lpstr>Slide 12</vt:lpstr>
      <vt:lpstr>Slide 13</vt:lpstr>
      <vt:lpstr>Slide 14</vt:lpstr>
      <vt:lpstr>💭Be Careful What You Say To Others💬</vt:lpstr>
      <vt:lpstr>Slide 16</vt:lpstr>
      <vt:lpstr>Slide 17</vt:lpstr>
      <vt:lpstr>Biography</vt:lpstr>
      <vt:lpstr>Be Polite </vt:lpstr>
      <vt:lpstr>Slide 20</vt:lpstr>
      <vt:lpstr>Slide 21</vt:lpstr>
      <vt:lpstr>Slide 22</vt:lpstr>
      <vt:lpstr>Slide 23</vt:lpstr>
      <vt:lpstr>Bibliography</vt:lpstr>
      <vt:lpstr> Good  Citizenship</vt:lpstr>
      <vt:lpstr>Slide 26</vt:lpstr>
      <vt:lpstr>Slide 27</vt:lpstr>
      <vt:lpstr>Bibliography </vt:lpstr>
      <vt:lpstr>Be Nice to People</vt:lpstr>
      <vt:lpstr>Slide 30</vt:lpstr>
      <vt:lpstr>Slide 31</vt:lpstr>
      <vt:lpstr>Bibliography</vt:lpstr>
      <vt:lpstr>Think before you say</vt:lpstr>
      <vt:lpstr>Slide 34</vt:lpstr>
      <vt:lpstr>Slide 35</vt:lpstr>
      <vt:lpstr>Slide 36</vt:lpstr>
      <vt:lpstr>Slide 37</vt:lpstr>
      <vt:lpstr>bibliography</vt:lpstr>
      <vt:lpstr>           Be a good kid</vt:lpstr>
      <vt:lpstr>Slide 40</vt:lpstr>
      <vt:lpstr>Slide 41</vt:lpstr>
      <vt:lpstr>Bibliography </vt:lpstr>
      <vt:lpstr>How to Treat People the Right Way</vt:lpstr>
      <vt:lpstr>Slide 44</vt:lpstr>
      <vt:lpstr>Slide 45</vt:lpstr>
      <vt:lpstr>Bibliography</vt:lpstr>
      <vt:lpstr> Make Reasonable Decisions</vt:lpstr>
      <vt:lpstr>Slide 48</vt:lpstr>
      <vt:lpstr>Slide 49</vt:lpstr>
      <vt:lpstr>Bibliography</vt:lpstr>
      <vt:lpstr>Be a Good Person</vt:lpstr>
      <vt:lpstr>Slide 52</vt:lpstr>
      <vt:lpstr>Slide 53</vt:lpstr>
      <vt:lpstr>Bibliography</vt:lpstr>
      <vt:lpstr>Being a Good Friend</vt:lpstr>
      <vt:lpstr>Slide 56</vt:lpstr>
      <vt:lpstr>Slide 57</vt:lpstr>
      <vt:lpstr>Bibliography</vt:lpstr>
      <vt:lpstr>  Don’t Make Bad Choices!!!!</vt:lpstr>
      <vt:lpstr>Slide 60</vt:lpstr>
      <vt:lpstr>Slide 61</vt:lpstr>
      <vt:lpstr>Bibliography</vt:lpstr>
      <vt:lpstr>            Be A Kind Person</vt:lpstr>
      <vt:lpstr>Slide 64</vt:lpstr>
      <vt:lpstr>Slide 65</vt:lpstr>
      <vt:lpstr>Slide 66</vt:lpstr>
      <vt:lpstr>Slide 67</vt:lpstr>
      <vt:lpstr>Bibliography</vt:lpstr>
      <vt:lpstr>Be Respectful</vt:lpstr>
      <vt:lpstr>Slide 70</vt:lpstr>
      <vt:lpstr>Slide 71</vt:lpstr>
      <vt:lpstr>Bibliography</vt:lpstr>
      <vt:lpstr>What to and NOT to do in the Schoolyard</vt:lpstr>
      <vt:lpstr>Slide 74</vt:lpstr>
      <vt:lpstr>Slide 75</vt:lpstr>
      <vt:lpstr>Bibliography</vt:lpstr>
      <vt:lpstr>Be Generous</vt:lpstr>
      <vt:lpstr>Slide 78</vt:lpstr>
      <vt:lpstr>Slide 79</vt:lpstr>
      <vt:lpstr>Bibliography </vt:lpstr>
      <vt:lpstr>Change the world </vt:lpstr>
      <vt:lpstr>Slide 82</vt:lpstr>
      <vt:lpstr>Slide 83</vt:lpstr>
      <vt:lpstr>Bibliography </vt:lpstr>
      <vt:lpstr>Be a good citizen</vt:lpstr>
      <vt:lpstr>Slide 86</vt:lpstr>
      <vt:lpstr>Slide 87</vt:lpstr>
      <vt:lpstr>Bibliography </vt:lpstr>
      <vt:lpstr>Negative/Good  Behavior</vt:lpstr>
      <vt:lpstr>Slide 90</vt:lpstr>
      <vt:lpstr>Slide 91</vt:lpstr>
      <vt:lpstr>Bibliography   https://en.wikipedia.org/wiki/File:Hallway_of_Reading_High_School.JPG https://en.wikipedia.org/wiki/File:Hallway_of_Reading_High_School.JPG </vt:lpstr>
      <vt:lpstr>Bibliography  https://pixabay.com/en/photos/stick%20figure/ http://www.publicdomainpictures.net/view-image.php?image=154289&amp;picture=worry-stickman http://www.publicdomainpictures.net/view-image.php?image=159311 picture=stickman-i https://en.wikipedia.org/wiki/Cyanide_%26_Happiness </vt:lpstr>
      <vt:lpstr>Have Good Sportsmanship </vt:lpstr>
      <vt:lpstr>Slide 95</vt:lpstr>
      <vt:lpstr>Slide 96</vt:lpstr>
      <vt:lpstr>Bibliography  </vt:lpstr>
      <vt:lpstr>Good Citizen</vt:lpstr>
      <vt:lpstr>Slide 99</vt:lpstr>
      <vt:lpstr>Slide 100</vt:lpstr>
      <vt:lpstr>Bibliography</vt:lpstr>
      <vt:lpstr>Don’t Be a Bully!</vt:lpstr>
      <vt:lpstr>Slide 103</vt:lpstr>
      <vt:lpstr>`</vt:lpstr>
      <vt:lpstr>Slide 105</vt:lpstr>
      <vt:lpstr>Bibliography</vt:lpstr>
      <vt:lpstr>Kindness in the Hallway</vt:lpstr>
      <vt:lpstr>Slide 108</vt:lpstr>
      <vt:lpstr>Slide 109</vt:lpstr>
      <vt:lpstr>Bibliography</vt:lpstr>
      <vt:lpstr>Slide 111</vt:lpstr>
      <vt:lpstr>Slide 112</vt:lpstr>
      <vt:lpstr>Slide 113</vt:lpstr>
      <vt:lpstr>Bibliography</vt:lpstr>
      <vt:lpstr>bibliography</vt:lpstr>
      <vt:lpstr>Bibliography </vt:lpstr>
      <vt:lpstr>Slide 117</vt:lpstr>
      <vt:lpstr>Slide 118</vt:lpstr>
      <vt:lpstr>Slide 119</vt:lpstr>
      <vt:lpstr>Bibliography </vt:lpstr>
      <vt:lpstr>Think Twice Before  Doing Something.</vt:lpstr>
      <vt:lpstr>Slide 122</vt:lpstr>
      <vt:lpstr>Slide 123</vt:lpstr>
      <vt:lpstr>Slide 124</vt:lpstr>
      <vt:lpstr>Biography</vt:lpstr>
      <vt:lpstr>Be a Great Citizen</vt:lpstr>
      <vt:lpstr>Slide 127</vt:lpstr>
      <vt:lpstr>Slide 128</vt:lpstr>
      <vt:lpstr>Bibliography</vt:lpstr>
      <vt:lpstr>Take Care Of Nature </vt:lpstr>
      <vt:lpstr>Slide 131</vt:lpstr>
      <vt:lpstr>Slide 132</vt:lpstr>
      <vt:lpstr>Slide 133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pmartin</dc:creator>
  <cp:lastModifiedBy>pmartin</cp:lastModifiedBy>
  <cp:revision>10</cp:revision>
  <dcterms:created xsi:type="dcterms:W3CDTF">2016-05-03T13:53:59Z</dcterms:created>
  <dcterms:modified xsi:type="dcterms:W3CDTF">2016-06-16T15:52:49Z</dcterms:modified>
</cp:coreProperties>
</file>